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94" r:id="rId5"/>
    <p:sldId id="279" r:id="rId6"/>
    <p:sldId id="291" r:id="rId7"/>
    <p:sldId id="292" r:id="rId8"/>
    <p:sldId id="289" r:id="rId9"/>
    <p:sldId id="304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BA1A8-FF9E-42B1-A3E1-136EC7A7996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CC0E12-E984-4386-A6BD-39C30896BB3E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  <a:cs typeface="Times New Roman" panose="02020603050405020304" pitchFamily="18" charset="0"/>
            </a:rPr>
            <a:t>Problem Statement</a:t>
          </a:r>
        </a:p>
      </dgm:t>
    </dgm:pt>
    <dgm:pt modelId="{4083AD84-1211-43EE-8E06-0538DB59A14D}" type="parTrans" cxnId="{0DD6913A-03A6-43AC-B7BB-C0B65BABD360}">
      <dgm:prSet/>
      <dgm:spPr/>
      <dgm:t>
        <a:bodyPr/>
        <a:lstStyle/>
        <a:p>
          <a:endParaRPr lang="en-US"/>
        </a:p>
      </dgm:t>
    </dgm:pt>
    <dgm:pt modelId="{4035870C-EAF2-4EB2-8E10-B22DE1210223}" type="sibTrans" cxnId="{0DD6913A-03A6-43AC-B7BB-C0B65BABD360}">
      <dgm:prSet/>
      <dgm:spPr/>
      <dgm:t>
        <a:bodyPr/>
        <a:lstStyle/>
        <a:p>
          <a:endParaRPr lang="en-US"/>
        </a:p>
      </dgm:t>
    </dgm:pt>
    <dgm:pt modelId="{CAB6E16B-EEEB-4DDE-B052-54ACC89DC53B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  <a:cs typeface="Times New Roman" panose="02020603050405020304" pitchFamily="18" charset="0"/>
            </a:rPr>
            <a:t>Research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Method</a:t>
          </a:r>
        </a:p>
      </dgm:t>
    </dgm:pt>
    <dgm:pt modelId="{3DB9F9D6-B43F-46F3-A032-BE13C71B9B3C}" type="parTrans" cxnId="{F179AA8E-0115-42B7-B0B0-348FE3692A03}">
      <dgm:prSet/>
      <dgm:spPr/>
      <dgm:t>
        <a:bodyPr/>
        <a:lstStyle/>
        <a:p>
          <a:endParaRPr lang="en-US"/>
        </a:p>
      </dgm:t>
    </dgm:pt>
    <dgm:pt modelId="{A586BDE2-CAE2-43F0-8B1A-B2F541EE0602}" type="sibTrans" cxnId="{F179AA8E-0115-42B7-B0B0-348FE3692A03}">
      <dgm:prSet/>
      <dgm:spPr/>
      <dgm:t>
        <a:bodyPr/>
        <a:lstStyle/>
        <a:p>
          <a:endParaRPr lang="en-US"/>
        </a:p>
      </dgm:t>
    </dgm:pt>
    <dgm:pt modelId="{86370D3E-7464-44AB-991C-A0F3EFE3760D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  <a:cs typeface="Times New Roman" panose="02020603050405020304" pitchFamily="18" charset="0"/>
            </a:rPr>
            <a:t>Results</a:t>
          </a:r>
        </a:p>
      </dgm:t>
    </dgm:pt>
    <dgm:pt modelId="{7679491F-857D-464F-BDD8-2C9CFB5BD722}" type="sibTrans" cxnId="{F55E78BF-42E7-4790-AA01-892D9B3B8459}">
      <dgm:prSet/>
      <dgm:spPr/>
      <dgm:t>
        <a:bodyPr/>
        <a:lstStyle/>
        <a:p>
          <a:endParaRPr lang="en-US"/>
        </a:p>
      </dgm:t>
    </dgm:pt>
    <dgm:pt modelId="{29522290-1026-4575-BB5D-58B65A02E85A}" type="parTrans" cxnId="{F55E78BF-42E7-4790-AA01-892D9B3B8459}">
      <dgm:prSet/>
      <dgm:spPr/>
      <dgm:t>
        <a:bodyPr/>
        <a:lstStyle/>
        <a:p>
          <a:endParaRPr lang="en-US"/>
        </a:p>
      </dgm:t>
    </dgm:pt>
    <dgm:pt modelId="{21DD6FE7-26BA-4867-9BD6-D121AA3CD92F}" type="pres">
      <dgm:prSet presAssocID="{82EBA1A8-FF9E-42B1-A3E1-136EC7A79968}" presName="Name0" presStyleCnt="0">
        <dgm:presLayoutVars>
          <dgm:chMax val="7"/>
          <dgm:chPref val="7"/>
          <dgm:dir/>
        </dgm:presLayoutVars>
      </dgm:prSet>
      <dgm:spPr/>
    </dgm:pt>
    <dgm:pt modelId="{2E8031C7-E47A-40C6-B0E3-9FCFDE0EDE21}" type="pres">
      <dgm:prSet presAssocID="{82EBA1A8-FF9E-42B1-A3E1-136EC7A79968}" presName="Name1" presStyleCnt="0"/>
      <dgm:spPr/>
    </dgm:pt>
    <dgm:pt modelId="{E3C7D89C-95BE-464D-AEF5-5880246B728F}" type="pres">
      <dgm:prSet presAssocID="{82EBA1A8-FF9E-42B1-A3E1-136EC7A79968}" presName="cycle" presStyleCnt="0"/>
      <dgm:spPr/>
    </dgm:pt>
    <dgm:pt modelId="{BE7C01B8-789B-49BC-ABC0-2FA6C576F643}" type="pres">
      <dgm:prSet presAssocID="{82EBA1A8-FF9E-42B1-A3E1-136EC7A79968}" presName="srcNode" presStyleLbl="node1" presStyleIdx="0" presStyleCnt="3"/>
      <dgm:spPr/>
    </dgm:pt>
    <dgm:pt modelId="{D34AA440-BFE1-46C0-9C99-15A4DA3C45F4}" type="pres">
      <dgm:prSet presAssocID="{82EBA1A8-FF9E-42B1-A3E1-136EC7A79968}" presName="conn" presStyleLbl="parChTrans1D2" presStyleIdx="0" presStyleCnt="1"/>
      <dgm:spPr/>
    </dgm:pt>
    <dgm:pt modelId="{A1C651CF-68E4-4293-81E4-562B3B2C6C20}" type="pres">
      <dgm:prSet presAssocID="{82EBA1A8-FF9E-42B1-A3E1-136EC7A79968}" presName="extraNode" presStyleLbl="node1" presStyleIdx="0" presStyleCnt="3"/>
      <dgm:spPr/>
    </dgm:pt>
    <dgm:pt modelId="{DA5A0F4F-8159-4CFC-BB78-D7A3EFEEFA24}" type="pres">
      <dgm:prSet presAssocID="{82EBA1A8-FF9E-42B1-A3E1-136EC7A79968}" presName="dstNode" presStyleLbl="node1" presStyleIdx="0" presStyleCnt="3"/>
      <dgm:spPr/>
    </dgm:pt>
    <dgm:pt modelId="{A289402B-89BA-4449-A3AC-01367EDEA273}" type="pres">
      <dgm:prSet presAssocID="{50CC0E12-E984-4386-A6BD-39C30896BB3E}" presName="text_1" presStyleLbl="node1" presStyleIdx="0" presStyleCnt="3">
        <dgm:presLayoutVars>
          <dgm:bulletEnabled val="1"/>
        </dgm:presLayoutVars>
      </dgm:prSet>
      <dgm:spPr/>
    </dgm:pt>
    <dgm:pt modelId="{37EEE6E5-6F1D-43B9-8F9F-A4D245ED5455}" type="pres">
      <dgm:prSet presAssocID="{50CC0E12-E984-4386-A6BD-39C30896BB3E}" presName="accent_1" presStyleCnt="0"/>
      <dgm:spPr/>
    </dgm:pt>
    <dgm:pt modelId="{3AF30F43-B2F2-4E52-8F31-2950FB2E4721}" type="pres">
      <dgm:prSet presAssocID="{50CC0E12-E984-4386-A6BD-39C30896BB3E}" presName="accentRepeatNode" presStyleLbl="solidFgAcc1" presStyleIdx="0" presStyleCnt="3"/>
      <dgm:spPr/>
    </dgm:pt>
    <dgm:pt modelId="{B1823067-182A-439B-A28E-E884C06C18F8}" type="pres">
      <dgm:prSet presAssocID="{CAB6E16B-EEEB-4DDE-B052-54ACC89DC53B}" presName="text_2" presStyleLbl="node1" presStyleIdx="1" presStyleCnt="3">
        <dgm:presLayoutVars>
          <dgm:bulletEnabled val="1"/>
        </dgm:presLayoutVars>
      </dgm:prSet>
      <dgm:spPr/>
    </dgm:pt>
    <dgm:pt modelId="{BA92FB09-F425-4CB2-BBB9-AF3ED9817377}" type="pres">
      <dgm:prSet presAssocID="{CAB6E16B-EEEB-4DDE-B052-54ACC89DC53B}" presName="accent_2" presStyleCnt="0"/>
      <dgm:spPr/>
    </dgm:pt>
    <dgm:pt modelId="{F43657A8-5BF5-4736-8785-464A986E5175}" type="pres">
      <dgm:prSet presAssocID="{CAB6E16B-EEEB-4DDE-B052-54ACC89DC53B}" presName="accentRepeatNode" presStyleLbl="solidFgAcc1" presStyleIdx="1" presStyleCnt="3"/>
      <dgm:spPr/>
    </dgm:pt>
    <dgm:pt modelId="{00CA1E38-FD61-4EB2-AF5A-C442E6B9BA01}" type="pres">
      <dgm:prSet presAssocID="{86370D3E-7464-44AB-991C-A0F3EFE3760D}" presName="text_3" presStyleLbl="node1" presStyleIdx="2" presStyleCnt="3">
        <dgm:presLayoutVars>
          <dgm:bulletEnabled val="1"/>
        </dgm:presLayoutVars>
      </dgm:prSet>
      <dgm:spPr/>
    </dgm:pt>
    <dgm:pt modelId="{D81A5686-FBA0-425C-BA98-45FA9D468735}" type="pres">
      <dgm:prSet presAssocID="{86370D3E-7464-44AB-991C-A0F3EFE3760D}" presName="accent_3" presStyleCnt="0"/>
      <dgm:spPr/>
    </dgm:pt>
    <dgm:pt modelId="{CD51D4B8-1CD2-4D30-9658-59EE3B5164F8}" type="pres">
      <dgm:prSet presAssocID="{86370D3E-7464-44AB-991C-A0F3EFE3760D}" presName="accentRepeatNode" presStyleLbl="solidFgAcc1" presStyleIdx="2" presStyleCnt="3"/>
      <dgm:spPr/>
    </dgm:pt>
  </dgm:ptLst>
  <dgm:cxnLst>
    <dgm:cxn modelId="{0DD6913A-03A6-43AC-B7BB-C0B65BABD360}" srcId="{82EBA1A8-FF9E-42B1-A3E1-136EC7A79968}" destId="{50CC0E12-E984-4386-A6BD-39C30896BB3E}" srcOrd="0" destOrd="0" parTransId="{4083AD84-1211-43EE-8E06-0538DB59A14D}" sibTransId="{4035870C-EAF2-4EB2-8E10-B22DE1210223}"/>
    <dgm:cxn modelId="{48ECF63F-9A44-45CC-91F2-893E44860AC2}" type="presOf" srcId="{CAB6E16B-EEEB-4DDE-B052-54ACC89DC53B}" destId="{B1823067-182A-439B-A28E-E884C06C18F8}" srcOrd="0" destOrd="0" presId="urn:microsoft.com/office/officeart/2008/layout/VerticalCurvedList"/>
    <dgm:cxn modelId="{34626441-2E7B-4EFF-BB61-8ECECFA15177}" type="presOf" srcId="{82EBA1A8-FF9E-42B1-A3E1-136EC7A79968}" destId="{21DD6FE7-26BA-4867-9BD6-D121AA3CD92F}" srcOrd="0" destOrd="0" presId="urn:microsoft.com/office/officeart/2008/layout/VerticalCurvedList"/>
    <dgm:cxn modelId="{F179AA8E-0115-42B7-B0B0-348FE3692A03}" srcId="{82EBA1A8-FF9E-42B1-A3E1-136EC7A79968}" destId="{CAB6E16B-EEEB-4DDE-B052-54ACC89DC53B}" srcOrd="1" destOrd="0" parTransId="{3DB9F9D6-B43F-46F3-A032-BE13C71B9B3C}" sibTransId="{A586BDE2-CAE2-43F0-8B1A-B2F541EE0602}"/>
    <dgm:cxn modelId="{A0599EA9-49FC-4D4A-92E9-D2F9325BF716}" type="presOf" srcId="{50CC0E12-E984-4386-A6BD-39C30896BB3E}" destId="{A289402B-89BA-4449-A3AC-01367EDEA273}" srcOrd="0" destOrd="0" presId="urn:microsoft.com/office/officeart/2008/layout/VerticalCurvedList"/>
    <dgm:cxn modelId="{28DB1EAE-2974-479D-85C1-C39681BAC94D}" type="presOf" srcId="{4035870C-EAF2-4EB2-8E10-B22DE1210223}" destId="{D34AA440-BFE1-46C0-9C99-15A4DA3C45F4}" srcOrd="0" destOrd="0" presId="urn:microsoft.com/office/officeart/2008/layout/VerticalCurvedList"/>
    <dgm:cxn modelId="{F55E78BF-42E7-4790-AA01-892D9B3B8459}" srcId="{82EBA1A8-FF9E-42B1-A3E1-136EC7A79968}" destId="{86370D3E-7464-44AB-991C-A0F3EFE3760D}" srcOrd="2" destOrd="0" parTransId="{29522290-1026-4575-BB5D-58B65A02E85A}" sibTransId="{7679491F-857D-464F-BDD8-2C9CFB5BD722}"/>
    <dgm:cxn modelId="{5F810DD4-07E5-4515-B739-500233E4EECF}" type="presOf" srcId="{86370D3E-7464-44AB-991C-A0F3EFE3760D}" destId="{00CA1E38-FD61-4EB2-AF5A-C442E6B9BA01}" srcOrd="0" destOrd="0" presId="urn:microsoft.com/office/officeart/2008/layout/VerticalCurvedList"/>
    <dgm:cxn modelId="{CCA3B43E-76C2-42E6-9BC0-7AF3A83D6756}" type="presParOf" srcId="{21DD6FE7-26BA-4867-9BD6-D121AA3CD92F}" destId="{2E8031C7-E47A-40C6-B0E3-9FCFDE0EDE21}" srcOrd="0" destOrd="0" presId="urn:microsoft.com/office/officeart/2008/layout/VerticalCurvedList"/>
    <dgm:cxn modelId="{189388BC-74FF-4732-8144-31279F6D94A9}" type="presParOf" srcId="{2E8031C7-E47A-40C6-B0E3-9FCFDE0EDE21}" destId="{E3C7D89C-95BE-464D-AEF5-5880246B728F}" srcOrd="0" destOrd="0" presId="urn:microsoft.com/office/officeart/2008/layout/VerticalCurvedList"/>
    <dgm:cxn modelId="{89EBDC37-E90E-47AF-ABFA-E762970E0143}" type="presParOf" srcId="{E3C7D89C-95BE-464D-AEF5-5880246B728F}" destId="{BE7C01B8-789B-49BC-ABC0-2FA6C576F643}" srcOrd="0" destOrd="0" presId="urn:microsoft.com/office/officeart/2008/layout/VerticalCurvedList"/>
    <dgm:cxn modelId="{62384533-077C-4E0F-A299-BAA3BB1BADC1}" type="presParOf" srcId="{E3C7D89C-95BE-464D-AEF5-5880246B728F}" destId="{D34AA440-BFE1-46C0-9C99-15A4DA3C45F4}" srcOrd="1" destOrd="0" presId="urn:microsoft.com/office/officeart/2008/layout/VerticalCurvedList"/>
    <dgm:cxn modelId="{5A767C90-A478-4708-8C1F-5AEE04348EEE}" type="presParOf" srcId="{E3C7D89C-95BE-464D-AEF5-5880246B728F}" destId="{A1C651CF-68E4-4293-81E4-562B3B2C6C20}" srcOrd="2" destOrd="0" presId="urn:microsoft.com/office/officeart/2008/layout/VerticalCurvedList"/>
    <dgm:cxn modelId="{977C2BDC-3E5D-48FB-B242-811B863C05BB}" type="presParOf" srcId="{E3C7D89C-95BE-464D-AEF5-5880246B728F}" destId="{DA5A0F4F-8159-4CFC-BB78-D7A3EFEEFA24}" srcOrd="3" destOrd="0" presId="urn:microsoft.com/office/officeart/2008/layout/VerticalCurvedList"/>
    <dgm:cxn modelId="{A9FD927B-844C-457E-9095-D60B1DD3474E}" type="presParOf" srcId="{2E8031C7-E47A-40C6-B0E3-9FCFDE0EDE21}" destId="{A289402B-89BA-4449-A3AC-01367EDEA273}" srcOrd="1" destOrd="0" presId="urn:microsoft.com/office/officeart/2008/layout/VerticalCurvedList"/>
    <dgm:cxn modelId="{C011456F-04B1-4259-A5A0-AB9C04168467}" type="presParOf" srcId="{2E8031C7-E47A-40C6-B0E3-9FCFDE0EDE21}" destId="{37EEE6E5-6F1D-43B9-8F9F-A4D245ED5455}" srcOrd="2" destOrd="0" presId="urn:microsoft.com/office/officeart/2008/layout/VerticalCurvedList"/>
    <dgm:cxn modelId="{2F563DF4-6AD5-48FC-B05F-9E5EF6831636}" type="presParOf" srcId="{37EEE6E5-6F1D-43B9-8F9F-A4D245ED5455}" destId="{3AF30F43-B2F2-4E52-8F31-2950FB2E4721}" srcOrd="0" destOrd="0" presId="urn:microsoft.com/office/officeart/2008/layout/VerticalCurvedList"/>
    <dgm:cxn modelId="{1D536BD2-8084-499B-9BC6-573CD93E50CE}" type="presParOf" srcId="{2E8031C7-E47A-40C6-B0E3-9FCFDE0EDE21}" destId="{B1823067-182A-439B-A28E-E884C06C18F8}" srcOrd="3" destOrd="0" presId="urn:microsoft.com/office/officeart/2008/layout/VerticalCurvedList"/>
    <dgm:cxn modelId="{0A2D3545-EEE8-46AF-923A-84AB777291ED}" type="presParOf" srcId="{2E8031C7-E47A-40C6-B0E3-9FCFDE0EDE21}" destId="{BA92FB09-F425-4CB2-BBB9-AF3ED9817377}" srcOrd="4" destOrd="0" presId="urn:microsoft.com/office/officeart/2008/layout/VerticalCurvedList"/>
    <dgm:cxn modelId="{A67AEE87-3B08-4C2B-8EC7-BCBCAE224206}" type="presParOf" srcId="{BA92FB09-F425-4CB2-BBB9-AF3ED9817377}" destId="{F43657A8-5BF5-4736-8785-464A986E5175}" srcOrd="0" destOrd="0" presId="urn:microsoft.com/office/officeart/2008/layout/VerticalCurvedList"/>
    <dgm:cxn modelId="{47481A04-DECC-44E1-8514-42E76EB9B396}" type="presParOf" srcId="{2E8031C7-E47A-40C6-B0E3-9FCFDE0EDE21}" destId="{00CA1E38-FD61-4EB2-AF5A-C442E6B9BA01}" srcOrd="5" destOrd="0" presId="urn:microsoft.com/office/officeart/2008/layout/VerticalCurvedList"/>
    <dgm:cxn modelId="{98688F67-F1CD-4F6A-825D-7543376D3515}" type="presParOf" srcId="{2E8031C7-E47A-40C6-B0E3-9FCFDE0EDE21}" destId="{D81A5686-FBA0-425C-BA98-45FA9D468735}" srcOrd="6" destOrd="0" presId="urn:microsoft.com/office/officeart/2008/layout/VerticalCurvedList"/>
    <dgm:cxn modelId="{B82816AF-6582-4AE9-95ED-BD629F1E5C7B}" type="presParOf" srcId="{D81A5686-FBA0-425C-BA98-45FA9D468735}" destId="{CD51D4B8-1CD2-4D30-9658-59EE3B5164F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45ADF-F102-4D59-A82E-5849AE078B6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1703F-2ED5-4CD0-8FAC-13EC0234DA4A}">
      <dgm:prSet phldrT="[Text]" custT="1"/>
      <dgm:spPr/>
      <dgm:t>
        <a:bodyPr/>
        <a:lstStyle/>
        <a:p>
          <a:r>
            <a:rPr lang="en-US" sz="2000" b="0" dirty="0">
              <a:latin typeface="Palatino Linotype" panose="02040502050505030304" pitchFamily="18" charset="0"/>
            </a:rPr>
            <a:t>Simulator</a:t>
          </a:r>
        </a:p>
      </dgm:t>
    </dgm:pt>
    <dgm:pt modelId="{62209E85-7450-4AF6-82A5-17DCEBE7689B}" type="parTrans" cxnId="{3162EA53-A696-4094-B313-6FE1D2408425}">
      <dgm:prSet/>
      <dgm:spPr/>
      <dgm:t>
        <a:bodyPr/>
        <a:lstStyle/>
        <a:p>
          <a:endParaRPr lang="en-US"/>
        </a:p>
      </dgm:t>
    </dgm:pt>
    <dgm:pt modelId="{9952CF18-D04E-4469-BDCF-348447D15161}" type="sibTrans" cxnId="{3162EA53-A696-4094-B313-6FE1D2408425}">
      <dgm:prSet/>
      <dgm:spPr/>
      <dgm:t>
        <a:bodyPr/>
        <a:lstStyle/>
        <a:p>
          <a:endParaRPr lang="en-US"/>
        </a:p>
      </dgm:t>
    </dgm:pt>
    <dgm:pt modelId="{32916526-EE19-4C03-B6BA-57D54C36367E}">
      <dgm:prSet phldrT="[Text]" custT="1"/>
      <dgm:spPr/>
      <dgm:t>
        <a:bodyPr/>
        <a:lstStyle/>
        <a:p>
          <a:r>
            <a:rPr lang="en-US" sz="2000" dirty="0">
              <a:latin typeface="Palatino Linotype" panose="02040502050505030304" pitchFamily="18" charset="0"/>
            </a:rPr>
            <a:t>Upscale</a:t>
          </a:r>
        </a:p>
      </dgm:t>
    </dgm:pt>
    <dgm:pt modelId="{8B53ACFC-614F-4D64-91DE-8A8D9E1383B7}" type="parTrans" cxnId="{15BB8647-B68C-481C-95AC-5186717269F9}">
      <dgm:prSet/>
      <dgm:spPr/>
      <dgm:t>
        <a:bodyPr/>
        <a:lstStyle/>
        <a:p>
          <a:endParaRPr lang="en-US"/>
        </a:p>
      </dgm:t>
    </dgm:pt>
    <dgm:pt modelId="{C488B834-4F7D-4FB9-A113-59A488EBB196}" type="sibTrans" cxnId="{15BB8647-B68C-481C-95AC-5186717269F9}">
      <dgm:prSet/>
      <dgm:spPr/>
      <dgm:t>
        <a:bodyPr/>
        <a:lstStyle/>
        <a:p>
          <a:endParaRPr lang="en-US"/>
        </a:p>
      </dgm:t>
    </dgm:pt>
    <dgm:pt modelId="{CF441CC3-2D4B-4F4A-8063-07110704682E}">
      <dgm:prSet phldrT="[Text]" custT="1"/>
      <dgm:spPr/>
      <dgm:t>
        <a:bodyPr/>
        <a:lstStyle/>
        <a:p>
          <a:r>
            <a:rPr lang="en-US" sz="2000" b="0" dirty="0">
              <a:latin typeface="Palatino Linotype" panose="02040502050505030304" pitchFamily="18" charset="0"/>
            </a:rPr>
            <a:t>Data</a:t>
          </a:r>
        </a:p>
      </dgm:t>
    </dgm:pt>
    <dgm:pt modelId="{1FAE9165-1BD4-4D02-8AEE-3C19958BD561}" type="parTrans" cxnId="{B5A8D44C-1E6A-4200-9774-B0BA3CC16629}">
      <dgm:prSet/>
      <dgm:spPr/>
      <dgm:t>
        <a:bodyPr/>
        <a:lstStyle/>
        <a:p>
          <a:endParaRPr lang="en-US"/>
        </a:p>
      </dgm:t>
    </dgm:pt>
    <dgm:pt modelId="{E67C7EE5-0AD5-44F3-A4F0-579A420BD120}" type="sibTrans" cxnId="{B5A8D44C-1E6A-4200-9774-B0BA3CC16629}">
      <dgm:prSet/>
      <dgm:spPr/>
      <dgm:t>
        <a:bodyPr/>
        <a:lstStyle/>
        <a:p>
          <a:endParaRPr lang="en-US"/>
        </a:p>
      </dgm:t>
    </dgm:pt>
    <dgm:pt modelId="{A66147AE-A233-419F-BB28-7271D7ADE3F6}">
      <dgm:prSet phldrT="[Text]" custT="1"/>
      <dgm:spPr/>
      <dgm:t>
        <a:bodyPr/>
        <a:lstStyle/>
        <a:p>
          <a:r>
            <a:rPr lang="en-US" sz="2000" b="0" dirty="0">
              <a:latin typeface="Palatino Linotype" panose="02040502050505030304" pitchFamily="18" charset="0"/>
            </a:rPr>
            <a:t>Train</a:t>
          </a:r>
        </a:p>
      </dgm:t>
    </dgm:pt>
    <dgm:pt modelId="{C6A12698-6AD0-4E6A-AC64-CD58612B649F}" type="parTrans" cxnId="{1E7C42A0-054C-4660-A5B0-83D3C8FB1D61}">
      <dgm:prSet/>
      <dgm:spPr/>
      <dgm:t>
        <a:bodyPr/>
        <a:lstStyle/>
        <a:p>
          <a:endParaRPr lang="en-US"/>
        </a:p>
      </dgm:t>
    </dgm:pt>
    <dgm:pt modelId="{04624445-6044-4A24-9ABC-47660A593D3A}" type="sibTrans" cxnId="{1E7C42A0-054C-4660-A5B0-83D3C8FB1D61}">
      <dgm:prSet/>
      <dgm:spPr/>
      <dgm:t>
        <a:bodyPr/>
        <a:lstStyle/>
        <a:p>
          <a:endParaRPr lang="en-US"/>
        </a:p>
      </dgm:t>
    </dgm:pt>
    <dgm:pt modelId="{D5AB3AED-1042-4009-866E-64DD5FD95B4B}" type="pres">
      <dgm:prSet presAssocID="{D2645ADF-F102-4D59-A82E-5849AE078B6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128D63-4A0E-4B8A-9AF0-C3F2D73A91D2}" type="pres">
      <dgm:prSet presAssocID="{32916526-EE19-4C03-B6BA-57D54C36367E}" presName="Accent4" presStyleCnt="0"/>
      <dgm:spPr/>
    </dgm:pt>
    <dgm:pt modelId="{73A6C53A-5483-4DC0-A0E8-69728E0C653A}" type="pres">
      <dgm:prSet presAssocID="{32916526-EE19-4C03-B6BA-57D54C36367E}" presName="Accent" presStyleLbl="node1" presStyleIdx="0" presStyleCnt="4"/>
      <dgm:spPr/>
    </dgm:pt>
    <dgm:pt modelId="{B25D0709-C7E0-4D18-895D-457A0BFE4F9A}" type="pres">
      <dgm:prSet presAssocID="{32916526-EE19-4C03-B6BA-57D54C36367E}" presName="ParentBackground4" presStyleCnt="0"/>
      <dgm:spPr/>
    </dgm:pt>
    <dgm:pt modelId="{A4530573-0EF8-408D-8FB5-743929B67BEA}" type="pres">
      <dgm:prSet presAssocID="{32916526-EE19-4C03-B6BA-57D54C36367E}" presName="ParentBackground" presStyleLbl="fgAcc1" presStyleIdx="0" presStyleCnt="4"/>
      <dgm:spPr/>
    </dgm:pt>
    <dgm:pt modelId="{70FB003F-818E-4C5B-BAD4-2B0D5DEFE52F}" type="pres">
      <dgm:prSet presAssocID="{32916526-EE19-4C03-B6BA-57D54C36367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80F4AE4-7619-408D-B80D-0296D0B8887E}" type="pres">
      <dgm:prSet presAssocID="{A66147AE-A233-419F-BB28-7271D7ADE3F6}" presName="Accent3" presStyleCnt="0"/>
      <dgm:spPr/>
    </dgm:pt>
    <dgm:pt modelId="{08084A96-BE3B-4E33-A397-794CC763D69E}" type="pres">
      <dgm:prSet presAssocID="{A66147AE-A233-419F-BB28-7271D7ADE3F6}" presName="Accent" presStyleLbl="node1" presStyleIdx="1" presStyleCnt="4"/>
      <dgm:spPr/>
    </dgm:pt>
    <dgm:pt modelId="{C45740B3-255C-45F8-8730-83365384885F}" type="pres">
      <dgm:prSet presAssocID="{A66147AE-A233-419F-BB28-7271D7ADE3F6}" presName="ParentBackground3" presStyleCnt="0"/>
      <dgm:spPr/>
    </dgm:pt>
    <dgm:pt modelId="{84C5A6E5-B317-4A1C-BCFB-B022D4D135F6}" type="pres">
      <dgm:prSet presAssocID="{A66147AE-A233-419F-BB28-7271D7ADE3F6}" presName="ParentBackground" presStyleLbl="fgAcc1" presStyleIdx="1" presStyleCnt="4"/>
      <dgm:spPr/>
    </dgm:pt>
    <dgm:pt modelId="{12946301-9FC2-4E59-8D11-ECB9AA29E2DD}" type="pres">
      <dgm:prSet presAssocID="{A66147AE-A233-419F-BB28-7271D7ADE3F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CB7815C-2636-4B23-92E5-1F9936D72AC7}" type="pres">
      <dgm:prSet presAssocID="{CF441CC3-2D4B-4F4A-8063-07110704682E}" presName="Accent2" presStyleCnt="0"/>
      <dgm:spPr/>
    </dgm:pt>
    <dgm:pt modelId="{A2EC58A5-453F-4FBB-91CC-D27E2E0BBF0F}" type="pres">
      <dgm:prSet presAssocID="{CF441CC3-2D4B-4F4A-8063-07110704682E}" presName="Accent" presStyleLbl="node1" presStyleIdx="2" presStyleCnt="4"/>
      <dgm:spPr/>
    </dgm:pt>
    <dgm:pt modelId="{DE7F27AA-06D8-4FD3-863E-72C8AE3D9A7B}" type="pres">
      <dgm:prSet presAssocID="{CF441CC3-2D4B-4F4A-8063-07110704682E}" presName="ParentBackground2" presStyleCnt="0"/>
      <dgm:spPr/>
    </dgm:pt>
    <dgm:pt modelId="{D79F7F11-4DD3-40A2-A347-8DF747F67CEC}" type="pres">
      <dgm:prSet presAssocID="{CF441CC3-2D4B-4F4A-8063-07110704682E}" presName="ParentBackground" presStyleLbl="fgAcc1" presStyleIdx="2" presStyleCnt="4"/>
      <dgm:spPr/>
    </dgm:pt>
    <dgm:pt modelId="{79D92B34-8E59-4EEC-862A-070449D37590}" type="pres">
      <dgm:prSet presAssocID="{CF441CC3-2D4B-4F4A-8063-07110704682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2CE5BA-7329-4B9A-8934-78ED34FF50FF}" type="pres">
      <dgm:prSet presAssocID="{BC11703F-2ED5-4CD0-8FAC-13EC0234DA4A}" presName="Accent1" presStyleCnt="0"/>
      <dgm:spPr/>
    </dgm:pt>
    <dgm:pt modelId="{5C897332-FF4C-4662-9615-FFF8D5FE300F}" type="pres">
      <dgm:prSet presAssocID="{BC11703F-2ED5-4CD0-8FAC-13EC0234DA4A}" presName="Accent" presStyleLbl="node1" presStyleIdx="3" presStyleCnt="4"/>
      <dgm:spPr/>
    </dgm:pt>
    <dgm:pt modelId="{2DEF3119-4AB5-4053-B5BF-FC3AAF25F5F0}" type="pres">
      <dgm:prSet presAssocID="{BC11703F-2ED5-4CD0-8FAC-13EC0234DA4A}" presName="ParentBackground1" presStyleCnt="0"/>
      <dgm:spPr/>
    </dgm:pt>
    <dgm:pt modelId="{2BFC6132-7187-4CB8-BC3E-0C8DB7E5A847}" type="pres">
      <dgm:prSet presAssocID="{BC11703F-2ED5-4CD0-8FAC-13EC0234DA4A}" presName="ParentBackground" presStyleLbl="fgAcc1" presStyleIdx="3" presStyleCnt="4"/>
      <dgm:spPr/>
    </dgm:pt>
    <dgm:pt modelId="{4C026926-63F9-42DD-8135-3FE5BCF9BDC8}" type="pres">
      <dgm:prSet presAssocID="{BC11703F-2ED5-4CD0-8FAC-13EC0234DA4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0D3E41F-FC93-4B83-8412-B0E7664B50F6}" type="presOf" srcId="{A66147AE-A233-419F-BB28-7271D7ADE3F6}" destId="{12946301-9FC2-4E59-8D11-ECB9AA29E2DD}" srcOrd="1" destOrd="0" presId="urn:microsoft.com/office/officeart/2011/layout/CircleProcess"/>
    <dgm:cxn modelId="{1CC77F62-8A07-4AA2-911E-0211B67D7324}" type="presOf" srcId="{D2645ADF-F102-4D59-A82E-5849AE078B6C}" destId="{D5AB3AED-1042-4009-866E-64DD5FD95B4B}" srcOrd="0" destOrd="0" presId="urn:microsoft.com/office/officeart/2011/layout/CircleProcess"/>
    <dgm:cxn modelId="{15BB8647-B68C-481C-95AC-5186717269F9}" srcId="{D2645ADF-F102-4D59-A82E-5849AE078B6C}" destId="{32916526-EE19-4C03-B6BA-57D54C36367E}" srcOrd="3" destOrd="0" parTransId="{8B53ACFC-614F-4D64-91DE-8A8D9E1383B7}" sibTransId="{C488B834-4F7D-4FB9-A113-59A488EBB196}"/>
    <dgm:cxn modelId="{B5A8D44C-1E6A-4200-9774-B0BA3CC16629}" srcId="{D2645ADF-F102-4D59-A82E-5849AE078B6C}" destId="{CF441CC3-2D4B-4F4A-8063-07110704682E}" srcOrd="1" destOrd="0" parTransId="{1FAE9165-1BD4-4D02-8AEE-3C19958BD561}" sibTransId="{E67C7EE5-0AD5-44F3-A4F0-579A420BD120}"/>
    <dgm:cxn modelId="{73A80A71-55FC-4751-B141-9F06F9CF2A89}" type="presOf" srcId="{CF441CC3-2D4B-4F4A-8063-07110704682E}" destId="{79D92B34-8E59-4EEC-862A-070449D37590}" srcOrd="1" destOrd="0" presId="urn:microsoft.com/office/officeart/2011/layout/CircleProcess"/>
    <dgm:cxn modelId="{2FD7A073-3DCE-4922-8344-2BA87AA1898E}" type="presOf" srcId="{BC11703F-2ED5-4CD0-8FAC-13EC0234DA4A}" destId="{4C026926-63F9-42DD-8135-3FE5BCF9BDC8}" srcOrd="1" destOrd="0" presId="urn:microsoft.com/office/officeart/2011/layout/CircleProcess"/>
    <dgm:cxn modelId="{3162EA53-A696-4094-B313-6FE1D2408425}" srcId="{D2645ADF-F102-4D59-A82E-5849AE078B6C}" destId="{BC11703F-2ED5-4CD0-8FAC-13EC0234DA4A}" srcOrd="0" destOrd="0" parTransId="{62209E85-7450-4AF6-82A5-17DCEBE7689B}" sibTransId="{9952CF18-D04E-4469-BDCF-348447D15161}"/>
    <dgm:cxn modelId="{3D36F57A-D3CE-48CF-A0E7-32897A8CFF96}" type="presOf" srcId="{A66147AE-A233-419F-BB28-7271D7ADE3F6}" destId="{84C5A6E5-B317-4A1C-BCFB-B022D4D135F6}" srcOrd="0" destOrd="0" presId="urn:microsoft.com/office/officeart/2011/layout/CircleProcess"/>
    <dgm:cxn modelId="{BE50648C-95D1-43F5-9FA1-5B7186B7F68C}" type="presOf" srcId="{BC11703F-2ED5-4CD0-8FAC-13EC0234DA4A}" destId="{2BFC6132-7187-4CB8-BC3E-0C8DB7E5A847}" srcOrd="0" destOrd="0" presId="urn:microsoft.com/office/officeart/2011/layout/CircleProcess"/>
    <dgm:cxn modelId="{1E7C42A0-054C-4660-A5B0-83D3C8FB1D61}" srcId="{D2645ADF-F102-4D59-A82E-5849AE078B6C}" destId="{A66147AE-A233-419F-BB28-7271D7ADE3F6}" srcOrd="2" destOrd="0" parTransId="{C6A12698-6AD0-4E6A-AC64-CD58612B649F}" sibTransId="{04624445-6044-4A24-9ABC-47660A593D3A}"/>
    <dgm:cxn modelId="{9A9A85A6-C2E1-431E-A70F-8922DF6BC2A6}" type="presOf" srcId="{32916526-EE19-4C03-B6BA-57D54C36367E}" destId="{70FB003F-818E-4C5B-BAD4-2B0D5DEFE52F}" srcOrd="1" destOrd="0" presId="urn:microsoft.com/office/officeart/2011/layout/CircleProcess"/>
    <dgm:cxn modelId="{23A9B4AF-C815-494E-9960-724C691B54A2}" type="presOf" srcId="{32916526-EE19-4C03-B6BA-57D54C36367E}" destId="{A4530573-0EF8-408D-8FB5-743929B67BEA}" srcOrd="0" destOrd="0" presId="urn:microsoft.com/office/officeart/2011/layout/CircleProcess"/>
    <dgm:cxn modelId="{B7D236B9-B1CC-490E-97AB-EAF967E76C90}" type="presOf" srcId="{CF441CC3-2D4B-4F4A-8063-07110704682E}" destId="{D79F7F11-4DD3-40A2-A347-8DF747F67CEC}" srcOrd="0" destOrd="0" presId="urn:microsoft.com/office/officeart/2011/layout/CircleProcess"/>
    <dgm:cxn modelId="{E71BDF9D-73E2-4C94-A0EF-6C64A385450C}" type="presParOf" srcId="{D5AB3AED-1042-4009-866E-64DD5FD95B4B}" destId="{5A128D63-4A0E-4B8A-9AF0-C3F2D73A91D2}" srcOrd="0" destOrd="0" presId="urn:microsoft.com/office/officeart/2011/layout/CircleProcess"/>
    <dgm:cxn modelId="{C3190D95-F304-476D-B137-0888D6B22736}" type="presParOf" srcId="{5A128D63-4A0E-4B8A-9AF0-C3F2D73A91D2}" destId="{73A6C53A-5483-4DC0-A0E8-69728E0C653A}" srcOrd="0" destOrd="0" presId="urn:microsoft.com/office/officeart/2011/layout/CircleProcess"/>
    <dgm:cxn modelId="{4588539D-BBE3-4836-BFE9-72325E8AC11C}" type="presParOf" srcId="{D5AB3AED-1042-4009-866E-64DD5FD95B4B}" destId="{B25D0709-C7E0-4D18-895D-457A0BFE4F9A}" srcOrd="1" destOrd="0" presId="urn:microsoft.com/office/officeart/2011/layout/CircleProcess"/>
    <dgm:cxn modelId="{A4E86989-07A5-4A6D-8E94-7ED62930BF9D}" type="presParOf" srcId="{B25D0709-C7E0-4D18-895D-457A0BFE4F9A}" destId="{A4530573-0EF8-408D-8FB5-743929B67BEA}" srcOrd="0" destOrd="0" presId="urn:microsoft.com/office/officeart/2011/layout/CircleProcess"/>
    <dgm:cxn modelId="{7D32CB5D-090B-4297-AB44-0A5700E4A740}" type="presParOf" srcId="{D5AB3AED-1042-4009-866E-64DD5FD95B4B}" destId="{70FB003F-818E-4C5B-BAD4-2B0D5DEFE52F}" srcOrd="2" destOrd="0" presId="urn:microsoft.com/office/officeart/2011/layout/CircleProcess"/>
    <dgm:cxn modelId="{002342E4-900F-41F7-9771-C4525449F8D4}" type="presParOf" srcId="{D5AB3AED-1042-4009-866E-64DD5FD95B4B}" destId="{780F4AE4-7619-408D-B80D-0296D0B8887E}" srcOrd="3" destOrd="0" presId="urn:microsoft.com/office/officeart/2011/layout/CircleProcess"/>
    <dgm:cxn modelId="{F9F1EC9B-88F0-44E3-B20C-F00407845873}" type="presParOf" srcId="{780F4AE4-7619-408D-B80D-0296D0B8887E}" destId="{08084A96-BE3B-4E33-A397-794CC763D69E}" srcOrd="0" destOrd="0" presId="urn:microsoft.com/office/officeart/2011/layout/CircleProcess"/>
    <dgm:cxn modelId="{229CEEB5-B223-457F-AF99-FE39CD6BE0C4}" type="presParOf" srcId="{D5AB3AED-1042-4009-866E-64DD5FD95B4B}" destId="{C45740B3-255C-45F8-8730-83365384885F}" srcOrd="4" destOrd="0" presId="urn:microsoft.com/office/officeart/2011/layout/CircleProcess"/>
    <dgm:cxn modelId="{1AE3825D-D41A-46DB-89C1-AFEB1656DFD6}" type="presParOf" srcId="{C45740B3-255C-45F8-8730-83365384885F}" destId="{84C5A6E5-B317-4A1C-BCFB-B022D4D135F6}" srcOrd="0" destOrd="0" presId="urn:microsoft.com/office/officeart/2011/layout/CircleProcess"/>
    <dgm:cxn modelId="{C3B3CC7C-6F20-4607-BB2C-F5FB1DB23E60}" type="presParOf" srcId="{D5AB3AED-1042-4009-866E-64DD5FD95B4B}" destId="{12946301-9FC2-4E59-8D11-ECB9AA29E2DD}" srcOrd="5" destOrd="0" presId="urn:microsoft.com/office/officeart/2011/layout/CircleProcess"/>
    <dgm:cxn modelId="{BB33BD2A-2945-4ED0-8600-4AE11C960762}" type="presParOf" srcId="{D5AB3AED-1042-4009-866E-64DD5FD95B4B}" destId="{6CB7815C-2636-4B23-92E5-1F9936D72AC7}" srcOrd="6" destOrd="0" presId="urn:microsoft.com/office/officeart/2011/layout/CircleProcess"/>
    <dgm:cxn modelId="{78C76D54-682C-41C5-9D82-6F0FA583F98F}" type="presParOf" srcId="{6CB7815C-2636-4B23-92E5-1F9936D72AC7}" destId="{A2EC58A5-453F-4FBB-91CC-D27E2E0BBF0F}" srcOrd="0" destOrd="0" presId="urn:microsoft.com/office/officeart/2011/layout/CircleProcess"/>
    <dgm:cxn modelId="{7D900897-6862-44D9-A186-0551B9F138FA}" type="presParOf" srcId="{D5AB3AED-1042-4009-866E-64DD5FD95B4B}" destId="{DE7F27AA-06D8-4FD3-863E-72C8AE3D9A7B}" srcOrd="7" destOrd="0" presId="urn:microsoft.com/office/officeart/2011/layout/CircleProcess"/>
    <dgm:cxn modelId="{5F425976-D132-4C50-8BF0-0B9F2881108F}" type="presParOf" srcId="{DE7F27AA-06D8-4FD3-863E-72C8AE3D9A7B}" destId="{D79F7F11-4DD3-40A2-A347-8DF747F67CEC}" srcOrd="0" destOrd="0" presId="urn:microsoft.com/office/officeart/2011/layout/CircleProcess"/>
    <dgm:cxn modelId="{C9911AA6-8109-4CB0-8B6A-BBF18A8DA865}" type="presParOf" srcId="{D5AB3AED-1042-4009-866E-64DD5FD95B4B}" destId="{79D92B34-8E59-4EEC-862A-070449D37590}" srcOrd="8" destOrd="0" presId="urn:microsoft.com/office/officeart/2011/layout/CircleProcess"/>
    <dgm:cxn modelId="{6F6FEF47-C552-4C28-AA95-15348DC70A19}" type="presParOf" srcId="{D5AB3AED-1042-4009-866E-64DD5FD95B4B}" destId="{272CE5BA-7329-4B9A-8934-78ED34FF50FF}" srcOrd="9" destOrd="0" presId="urn:microsoft.com/office/officeart/2011/layout/CircleProcess"/>
    <dgm:cxn modelId="{F7455CD0-64FC-4A4C-B1A2-E5A11FAFDE8C}" type="presParOf" srcId="{272CE5BA-7329-4B9A-8934-78ED34FF50FF}" destId="{5C897332-FF4C-4662-9615-FFF8D5FE300F}" srcOrd="0" destOrd="0" presId="urn:microsoft.com/office/officeart/2011/layout/CircleProcess"/>
    <dgm:cxn modelId="{44B52759-46E1-4D35-895C-284A7058B80D}" type="presParOf" srcId="{D5AB3AED-1042-4009-866E-64DD5FD95B4B}" destId="{2DEF3119-4AB5-4053-B5BF-FC3AAF25F5F0}" srcOrd="10" destOrd="0" presId="urn:microsoft.com/office/officeart/2011/layout/CircleProcess"/>
    <dgm:cxn modelId="{53C72951-E254-40AB-9F72-0A72A75EC7B5}" type="presParOf" srcId="{2DEF3119-4AB5-4053-B5BF-FC3AAF25F5F0}" destId="{2BFC6132-7187-4CB8-BC3E-0C8DB7E5A847}" srcOrd="0" destOrd="0" presId="urn:microsoft.com/office/officeart/2011/layout/CircleProcess"/>
    <dgm:cxn modelId="{9297E16E-1A8F-41D7-8E1A-4783FF121EF7}" type="presParOf" srcId="{D5AB3AED-1042-4009-866E-64DD5FD95B4B}" destId="{4C026926-63F9-42DD-8135-3FE5BCF9BDC8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A440-BFE1-46C0-9C99-15A4DA3C45F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9402B-89BA-4449-A3AC-01367EDEA273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Palatino Linotype" panose="02040502050505030304" pitchFamily="18" charset="0"/>
              <a:cs typeface="Times New Roman" panose="02020603050405020304" pitchFamily="18" charset="0"/>
            </a:rPr>
            <a:t>Problem Statement</a:t>
          </a:r>
        </a:p>
      </dsp:txBody>
      <dsp:txXfrm>
        <a:off x="604289" y="435133"/>
        <a:ext cx="9851585" cy="870267"/>
      </dsp:txXfrm>
    </dsp:sp>
    <dsp:sp modelId="{3AF30F43-B2F2-4E52-8F31-2950FB2E4721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23067-182A-439B-A28E-E884C06C18F8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Palatino Linotype" panose="02040502050505030304" pitchFamily="18" charset="0"/>
              <a:cs typeface="Times New Roman" panose="02020603050405020304" pitchFamily="18" charset="0"/>
            </a:rPr>
            <a:t>Research</a:t>
          </a:r>
          <a:r>
            <a:rPr lang="en-US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Method</a:t>
          </a:r>
        </a:p>
      </dsp:txBody>
      <dsp:txXfrm>
        <a:off x="920631" y="1740535"/>
        <a:ext cx="9535243" cy="870267"/>
      </dsp:txXfrm>
    </dsp:sp>
    <dsp:sp modelId="{F43657A8-5BF5-4736-8785-464A986E5175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A1E38-FD61-4EB2-AF5A-C442E6B9BA01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latin typeface="Palatino Linotype" panose="02040502050505030304" pitchFamily="18" charset="0"/>
              <a:cs typeface="Times New Roman" panose="02020603050405020304" pitchFamily="18" charset="0"/>
            </a:rPr>
            <a:t>Results</a:t>
          </a:r>
        </a:p>
      </dsp:txBody>
      <dsp:txXfrm>
        <a:off x="604289" y="3045936"/>
        <a:ext cx="9851585" cy="870267"/>
      </dsp:txXfrm>
    </dsp:sp>
    <dsp:sp modelId="{CD51D4B8-1CD2-4D30-9658-59EE3B5164F8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C53A-5483-4DC0-A0E8-69728E0C653A}">
      <dsp:nvSpPr>
        <dsp:cNvPr id="0" name=""/>
        <dsp:cNvSpPr/>
      </dsp:nvSpPr>
      <dsp:spPr>
        <a:xfrm>
          <a:off x="7368233" y="1237796"/>
          <a:ext cx="2205149" cy="22052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30573-0EF8-408D-8FB5-743929B67BEA}">
      <dsp:nvSpPr>
        <dsp:cNvPr id="0" name=""/>
        <dsp:cNvSpPr/>
      </dsp:nvSpPr>
      <dsp:spPr>
        <a:xfrm>
          <a:off x="7441990" y="1311318"/>
          <a:ext cx="2058580" cy="2058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alatino Linotype" panose="02040502050505030304" pitchFamily="18" charset="0"/>
            </a:rPr>
            <a:t>Upscale</a:t>
          </a:r>
        </a:p>
      </dsp:txBody>
      <dsp:txXfrm>
        <a:off x="7736073" y="1605405"/>
        <a:ext cx="1470414" cy="1470045"/>
      </dsp:txXfrm>
    </dsp:sp>
    <dsp:sp modelId="{08084A96-BE3B-4E33-A397-794CC763D69E}">
      <dsp:nvSpPr>
        <dsp:cNvPr id="0" name=""/>
        <dsp:cNvSpPr/>
      </dsp:nvSpPr>
      <dsp:spPr>
        <a:xfrm rot="2700000">
          <a:off x="5079852" y="1237641"/>
          <a:ext cx="2205185" cy="220518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5A6E5-B317-4A1C-BCFB-B022D4D135F6}">
      <dsp:nvSpPr>
        <dsp:cNvPr id="0" name=""/>
        <dsp:cNvSpPr/>
      </dsp:nvSpPr>
      <dsp:spPr>
        <a:xfrm>
          <a:off x="5163083" y="1311318"/>
          <a:ext cx="2058580" cy="2058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Palatino Linotype" panose="02040502050505030304" pitchFamily="18" charset="0"/>
            </a:rPr>
            <a:t>Train</a:t>
          </a:r>
        </a:p>
      </dsp:txBody>
      <dsp:txXfrm>
        <a:off x="5457166" y="1605405"/>
        <a:ext cx="1470414" cy="1470045"/>
      </dsp:txXfrm>
    </dsp:sp>
    <dsp:sp modelId="{A2EC58A5-453F-4FBB-91CC-D27E2E0BBF0F}">
      <dsp:nvSpPr>
        <dsp:cNvPr id="0" name=""/>
        <dsp:cNvSpPr/>
      </dsp:nvSpPr>
      <dsp:spPr>
        <a:xfrm rot="2700000">
          <a:off x="2810401" y="1237641"/>
          <a:ext cx="2205185" cy="220518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F7F11-4DD3-40A2-A347-8DF747F67CEC}">
      <dsp:nvSpPr>
        <dsp:cNvPr id="0" name=""/>
        <dsp:cNvSpPr/>
      </dsp:nvSpPr>
      <dsp:spPr>
        <a:xfrm>
          <a:off x="2884177" y="1311318"/>
          <a:ext cx="2058580" cy="2058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Palatino Linotype" panose="02040502050505030304" pitchFamily="18" charset="0"/>
            </a:rPr>
            <a:t>Data</a:t>
          </a:r>
        </a:p>
      </dsp:txBody>
      <dsp:txXfrm>
        <a:off x="3178260" y="1605405"/>
        <a:ext cx="1470414" cy="1470045"/>
      </dsp:txXfrm>
    </dsp:sp>
    <dsp:sp modelId="{5C897332-FF4C-4662-9615-FFF8D5FE300F}">
      <dsp:nvSpPr>
        <dsp:cNvPr id="0" name=""/>
        <dsp:cNvSpPr/>
      </dsp:nvSpPr>
      <dsp:spPr>
        <a:xfrm rot="2700000">
          <a:off x="531495" y="1237641"/>
          <a:ext cx="2205185" cy="220518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6132-7187-4CB8-BC3E-0C8DB7E5A847}">
      <dsp:nvSpPr>
        <dsp:cNvPr id="0" name=""/>
        <dsp:cNvSpPr/>
      </dsp:nvSpPr>
      <dsp:spPr>
        <a:xfrm>
          <a:off x="605270" y="1311318"/>
          <a:ext cx="2058580" cy="2058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Palatino Linotype" panose="02040502050505030304" pitchFamily="18" charset="0"/>
            </a:rPr>
            <a:t>Simulator</a:t>
          </a:r>
        </a:p>
      </dsp:txBody>
      <dsp:txXfrm>
        <a:off x="899353" y="1605405"/>
        <a:ext cx="1470414" cy="147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D9AA6-09D2-4B5F-90AC-84AC8E030F8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719C-1C86-4656-9D78-CFA6ECD3F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3267" y="805912"/>
            <a:ext cx="7292230" cy="4362773"/>
          </a:xfrm>
          <a:solidFill>
            <a:srgbClr val="223D99"/>
          </a:solidFill>
        </p:spPr>
        <p:txBody>
          <a:bodyPr lIns="182880" tIns="182880" rIns="182880" bIns="182880" anchor="t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3267" y="5368553"/>
            <a:ext cx="7292230" cy="854016"/>
          </a:xfrm>
          <a:solidFill>
            <a:srgbClr val="223D99"/>
          </a:solidFill>
        </p:spPr>
        <p:txBody>
          <a:bodyPr tIns="91440" bIns="9144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62A5905-2ABA-414F-89A9-1C0626EBCB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8" y="99737"/>
            <a:ext cx="1612232" cy="16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7643-58F3-43EE-A065-4FA5C483634E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/>
            </a:lvl1pPr>
          </a:lstStyle>
          <a:p>
            <a:fld id="{0AB113E6-E6EF-4741-BB5C-660F0D90F5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4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99661"/>
            <a:ext cx="10515600" cy="1462814"/>
          </a:xfrm>
        </p:spPr>
        <p:txBody>
          <a:bodyPr anchor="b"/>
          <a:lstStyle>
            <a:lvl1pPr>
              <a:defRPr sz="6000">
                <a:solidFill>
                  <a:srgbClr val="223D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23D9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20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96AA-D1B9-4685-BAEC-2866389B4D20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79BC2-A829-406F-B770-F2EEFA53D0B9}" type="datetime1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70F-7EE5-4835-8E25-3273C3DD85F3}" type="datetime1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3680-D890-4320-A791-2A0F070EBA97}" type="datetime1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solidFill>
            <a:schemeClr val="bg1">
              <a:lumMod val="95000"/>
            </a:schemeClr>
          </a:solidFill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rgbClr val="223D99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5DF-CC85-4DAB-BD15-C79BC007BD25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2393-ACE3-407F-B63F-68A0D2EE5467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83232"/>
            <a:ext cx="12192000" cy="574768"/>
          </a:xfrm>
          <a:prstGeom prst="rect">
            <a:avLst/>
          </a:prstGeom>
          <a:solidFill>
            <a:srgbClr val="22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89210" y="6356350"/>
            <a:ext cx="796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F31A107-F944-4E5A-8AFE-3057230A9C5F}" type="datetime1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7816" y="6356350"/>
            <a:ext cx="535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B113E6-E6EF-4741-BB5C-660F0D90F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82804" y="1773065"/>
            <a:ext cx="10862693" cy="1953546"/>
          </a:xfrm>
        </p:spPr>
        <p:txBody>
          <a:bodyPr/>
          <a:lstStyle/>
          <a:p>
            <a:pPr rtl="1"/>
            <a:r>
              <a:rPr lang="en-US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Artificial Intelligence-Assisted Matrix Acidizing Simulation of Oil and Gas Wells </a:t>
            </a:r>
            <a:endParaRPr lang="en-US" dirty="0">
              <a:latin typeface="Palatino Linotype" panose="02040502050505030304" pitchFamily="18" charset="0"/>
              <a:cs typeface="B Nazanin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1395075" y="6356350"/>
            <a:ext cx="796925" cy="365125"/>
          </a:xfrm>
        </p:spPr>
        <p:txBody>
          <a:bodyPr/>
          <a:lstStyle/>
          <a:p>
            <a:fld id="{08B57643-58F3-43EE-A065-4FA5C483634E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655425" y="6356350"/>
            <a:ext cx="536575" cy="365125"/>
          </a:xfrm>
        </p:spPr>
        <p:txBody>
          <a:bodyPr/>
          <a:lstStyle/>
          <a:p>
            <a:fld id="{0AB113E6-E6EF-4741-BB5C-660F0D90F54F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20903-0A59-B7E4-9B34-40DCCB28C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8035" y="5502334"/>
            <a:ext cx="7292230" cy="854016"/>
          </a:xfrm>
        </p:spPr>
        <p:txBody>
          <a:bodyPr anchor="ctr"/>
          <a:lstStyle/>
          <a:p>
            <a:r>
              <a:rPr lang="en-US" dirty="0">
                <a:highlight>
                  <a:srgbClr val="223D99"/>
                </a:highlight>
                <a:latin typeface="Palatino Linotype" panose="02040502050505030304" pitchFamily="18" charset="0"/>
              </a:rPr>
              <a:t>Mahdi</a:t>
            </a:r>
            <a:r>
              <a:rPr lang="en-US" dirty="0">
                <a:latin typeface="Palatino Linotype" panose="02040502050505030304" pitchFamily="18" charset="0"/>
              </a:rPr>
              <a:t> MohammadAliPour</a:t>
            </a:r>
          </a:p>
        </p:txBody>
      </p:sp>
    </p:spTree>
    <p:extLst>
      <p:ext uri="{BB962C8B-B14F-4D97-AF65-F5344CB8AC3E}">
        <p14:creationId xmlns:p14="http://schemas.microsoft.com/office/powerpoint/2010/main" val="304448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58A57-6B5C-26A9-E137-77EBBFF0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05EC-BDDE-E88B-B1F2-8607538C8A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Research: Upscaling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98C7C-FC5F-0437-1811-B685DADB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D7A35-BD84-BAA3-3F59-0BAE544BD1D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4934"/>
            <a:ext cx="5029200" cy="3066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0F07C5-E4B9-EFFC-D617-E00661DF194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2646796"/>
            <a:ext cx="50292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960DF5D-CDD0-418D-8070-6C22293215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  <a:ln>
            <a:solidFill>
              <a:srgbClr val="223D99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A546047-8646-413A-8C0E-2EA9E01BCA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8808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61582-32B5-452B-A0F3-0A8ADE6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7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612F-058A-4071-BED8-D2EEE83F53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A432-9653-4C9B-BC5C-C055B1468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7627" cy="2168405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Palatino Linotype" panose="0204050205050503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Acidizing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stands out as a widely employed </a:t>
            </a:r>
          </a:p>
          <a:p>
            <a:pPr marL="0" indent="0">
              <a:buNone/>
            </a:pPr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    stimulation technique</a:t>
            </a:r>
          </a:p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Sandstone vs Carbonate</a:t>
            </a:r>
          </a:p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Complex nature in carbonates</a:t>
            </a:r>
          </a:p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The process is still as much art as science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FED0F-F054-441B-B63E-1E239AC3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truck with a tank on the side and a pump jack in the background&#10;&#10;Description automatically generated">
            <a:extLst>
              <a:ext uri="{FF2B5EF4-FFF2-40B4-BE49-F238E27FC236}">
                <a16:creationId xmlns:a16="http://schemas.microsoft.com/office/drawing/2014/main" id="{F59692EF-6E3E-E759-C94F-803C3200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29" y="1690688"/>
            <a:ext cx="4597969" cy="459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44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079F-348A-96D3-DAF5-87AA53610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5D73-DCAB-DD1A-63AD-D2203A5846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2FD9-3DCB-9A12-9295-B7D97FED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4140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Carbonate acidizing simulator</a:t>
            </a:r>
          </a:p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Based on physics</a:t>
            </a:r>
          </a:p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Handle different configurations</a:t>
            </a:r>
          </a:p>
          <a:p>
            <a:r>
              <a:rPr lang="en-US" sz="22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Fast and accurate</a:t>
            </a:r>
          </a:p>
          <a:p>
            <a:pPr marL="0" indent="0">
              <a:buNone/>
            </a:pPr>
            <a:endParaRPr lang="en-US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BACE2-7505-6FC4-66B7-8A7C029D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person standing on a mountain looking at the sun&#10;&#10;Description automatically generated">
            <a:extLst>
              <a:ext uri="{FF2B5EF4-FFF2-40B4-BE49-F238E27FC236}">
                <a16:creationId xmlns:a16="http://schemas.microsoft.com/office/drawing/2014/main" id="{64A4BBBD-6AB4-3286-4EB6-BCFC37D7C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09" y="1690688"/>
            <a:ext cx="4590690" cy="459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57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2D6B-72CE-4167-B16E-F5E4F92118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Research: Methodology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01E0C-D3F3-426A-82F2-ABD96600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7643-58F3-43EE-A065-4FA5C483634E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DB03B-CCDD-4DA5-9713-D5CA1FC3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AADCC9B-C619-7E8B-C182-75A7EA5FC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454607"/>
              </p:ext>
            </p:extLst>
          </p:nvPr>
        </p:nvGraphicFramePr>
        <p:xfrm>
          <a:off x="1271915" y="1449238"/>
          <a:ext cx="9648169" cy="468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531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3E1D-430D-4D6F-B59A-D6AF91DAF4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Research: Simulator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15A3E2-0F8B-BA46-DA83-BED83BED6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78" y="1838234"/>
            <a:ext cx="5131921" cy="4351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F2156-7914-4967-9458-08BB0213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4314FC-04FD-AC67-8A24-769F61102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7850"/>
            <a:ext cx="2548777" cy="1151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F8BF3-B322-8F49-C2D2-E14D85B2C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22" y="1838234"/>
            <a:ext cx="2548778" cy="1161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F16BC1-A967-3273-F283-195EDC5CF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4649"/>
            <a:ext cx="2548777" cy="1125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65D774-7D7F-FD24-7BF6-9E6CFEC88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55" y="3504649"/>
            <a:ext cx="2583145" cy="11698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B342B6-71A8-CB5D-C668-9F4B3C50EB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6" y="5008943"/>
            <a:ext cx="2548777" cy="11878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DA329E-8790-9472-5B92-9D42D4B9FA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1" y="4994216"/>
            <a:ext cx="2583145" cy="12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3E1D-430D-4D6F-B59A-D6AF91DAF4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Research: Simulator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F2156-7914-4967-9458-08BB0213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752019-9D2F-AD1D-947E-3DCEABB53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13" y="2285999"/>
            <a:ext cx="4992586" cy="33104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38F675-CC44-8042-B82A-C6E0CD8E9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2285999"/>
            <a:ext cx="4992586" cy="33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80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557A-368B-426F-A6A9-A9350BECB62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Research: Model Accuracy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F1E4-B2A3-411B-95D2-8DB2FBC9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8A88D6-0F27-0CDE-B206-85301220F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0" y="2406770"/>
            <a:ext cx="4336579" cy="3252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133E3-16B8-8C6F-8A72-539761A86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06770"/>
            <a:ext cx="4336580" cy="32524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5B27DB-5C49-D741-69D9-745613225558}"/>
              </a:ext>
            </a:extLst>
          </p:cNvPr>
          <p:cNvSpPr txBox="1"/>
          <p:nvPr/>
        </p:nvSpPr>
        <p:spPr>
          <a:xfrm>
            <a:off x="2184791" y="240677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Concentration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45962-84B0-0943-FDB3-037E1BA04D34}"/>
              </a:ext>
            </a:extLst>
          </p:cNvPr>
          <p:cNvSpPr txBox="1"/>
          <p:nvPr/>
        </p:nvSpPr>
        <p:spPr>
          <a:xfrm>
            <a:off x="8670432" y="2406770"/>
            <a:ext cx="103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Porosity</a:t>
            </a:r>
          </a:p>
        </p:txBody>
      </p:sp>
    </p:spTree>
    <p:extLst>
      <p:ext uri="{BB962C8B-B14F-4D97-AF65-F5344CB8AC3E}">
        <p14:creationId xmlns:p14="http://schemas.microsoft.com/office/powerpoint/2010/main" val="352544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D9E20-33AF-A386-83EE-ECE4E8C6D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C909-0985-6EA3-267B-A432FE39205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23D99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Research: Model Accuracy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B5881-E77D-E4F8-08F0-EB1C1D79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13E6-E6EF-4741-BB5C-660F0D90F54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EE1D9-7D49-70E7-5D5A-30FA816CD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2032"/>
            <a:ext cx="5252795" cy="3482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596112-F67B-BD70-1ACF-874D64F9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07" y="2282032"/>
            <a:ext cx="5254138" cy="3483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F8AAFD-4040-7557-DDBB-8CB4FEDB9301}"/>
              </a:ext>
            </a:extLst>
          </p:cNvPr>
          <p:cNvSpPr txBox="1"/>
          <p:nvPr/>
        </p:nvSpPr>
        <p:spPr>
          <a:xfrm>
            <a:off x="3137424" y="19127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CFD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FEA8A-AFE4-9C50-FB74-B3BB3EE40AF4}"/>
              </a:ext>
            </a:extLst>
          </p:cNvPr>
          <p:cNvSpPr txBox="1"/>
          <p:nvPr/>
        </p:nvSpPr>
        <p:spPr>
          <a:xfrm>
            <a:off x="8274265" y="19127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93120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9E6"/>
      </a:accent1>
      <a:accent2>
        <a:srgbClr val="41C3D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049E6"/>
      </a:hlink>
      <a:folHlink>
        <a:srgbClr val="D9F3F7"/>
      </a:folHlink>
    </a:clrScheme>
    <a:fontScheme name="asaenergy">
      <a:majorFont>
        <a:latin typeface="Crimson"/>
        <a:ea typeface=""/>
        <a:cs typeface="Far.Diplomaat"/>
      </a:majorFont>
      <a:minorFont>
        <a:latin typeface="Crimson"/>
        <a:ea typeface=""/>
        <a:cs typeface="Far.Diplomaa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A template" id="{08F6ECF4-00CE-4295-AFB0-C22D95A66014}" vid="{D2B2DBAF-303D-4271-AE1D-35CB760D1C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100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Crimson</vt:lpstr>
      <vt:lpstr>Palatino Linotype</vt:lpstr>
      <vt:lpstr>Times New Roman</vt:lpstr>
      <vt:lpstr>Office Theme</vt:lpstr>
      <vt:lpstr>Artificial Intelligence-Assisted Matrix Acidizing Simulation of Oil and Gas Wells </vt:lpstr>
      <vt:lpstr>Outline</vt:lpstr>
      <vt:lpstr>Problem Statement</vt:lpstr>
      <vt:lpstr>Problem Statement</vt:lpstr>
      <vt:lpstr>Research: Methodology</vt:lpstr>
      <vt:lpstr>Research: Simulator</vt:lpstr>
      <vt:lpstr>Research: Simulator</vt:lpstr>
      <vt:lpstr>Research: Model Accuracy</vt:lpstr>
      <vt:lpstr>Research: Model Accuracy</vt:lpstr>
      <vt:lpstr>Research: Upscaling</vt:lpstr>
    </vt:vector>
  </TitlesOfParts>
  <Company>Mentor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Bazargan</dc:creator>
  <cp:lastModifiedBy>Mahdi</cp:lastModifiedBy>
  <cp:revision>63</cp:revision>
  <dcterms:created xsi:type="dcterms:W3CDTF">2020-06-09T18:09:23Z</dcterms:created>
  <dcterms:modified xsi:type="dcterms:W3CDTF">2024-12-03T15:36:57Z</dcterms:modified>
</cp:coreProperties>
</file>