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6" r:id="rId2"/>
  </p:sldIdLst>
  <p:sldSz cx="21383625" cy="302752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40" d="100"/>
          <a:sy n="40" d="100"/>
        </p:scale>
        <p:origin x="1133" y="-4003"/>
      </p:cViewPr>
      <p:guideLst/>
    </p:cSldViewPr>
  </p:slideViewPr>
  <p:notesTextViewPr>
    <p:cViewPr>
      <p:scale>
        <a:sx n="1" d="1"/>
        <a:sy n="1" d="1"/>
      </p:scale>
      <p:origin x="0" y="0"/>
    </p:cViewPr>
  </p:notesTextViewPr>
  <p:notesViewPr>
    <p:cSldViewPr snapToGrid="0">
      <p:cViewPr varScale="1">
        <p:scale>
          <a:sx n="65" d="100"/>
          <a:sy n="65" d="100"/>
        </p:scale>
        <p:origin x="3154" y="67"/>
      </p:cViewPr>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EF1C43-ED6A-45C4-AA47-94BCD7A5AFF9}" type="datetimeFigureOut">
              <a:rPr lang="en-US" smtClean="0"/>
              <a:t>12/15/2025</a:t>
            </a:fld>
            <a:endParaRPr lang="en-US"/>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BBCA02A-6221-4240-9F38-51CCC1D2FD16}" type="slidenum">
              <a:rPr lang="en-US" smtClean="0"/>
              <a:t>‹#›</a:t>
            </a:fld>
            <a:endParaRPr lang="en-US"/>
          </a:p>
        </p:txBody>
      </p:sp>
    </p:spTree>
    <p:extLst>
      <p:ext uri="{BB962C8B-B14F-4D97-AF65-F5344CB8AC3E}">
        <p14:creationId xmlns:p14="http://schemas.microsoft.com/office/powerpoint/2010/main" val="3051220756"/>
      </p:ext>
    </p:extLst>
  </p:cSld>
  <p:clrMap bg1="lt1" tx1="dk1" bg2="lt2" tx2="dk2" accent1="accent1" accent2="accent2" accent3="accent3" accent4="accent4" accent5="accent5" accent6="accent6" hlink="hlink" folHlink="folHlink"/>
  <p:notesStyle>
    <a:lvl1pPr marL="0" algn="l" defTabSz="2479578" rtl="0" eaLnBrk="1" latinLnBrk="0" hangingPunct="1">
      <a:defRPr sz="3254" kern="1200">
        <a:solidFill>
          <a:schemeClr val="tx1"/>
        </a:solidFill>
        <a:latin typeface="+mn-lt"/>
        <a:ea typeface="+mn-ea"/>
        <a:cs typeface="+mn-cs"/>
      </a:defRPr>
    </a:lvl1pPr>
    <a:lvl2pPr marL="1239789" algn="l" defTabSz="2479578" rtl="0" eaLnBrk="1" latinLnBrk="0" hangingPunct="1">
      <a:defRPr sz="3254" kern="1200">
        <a:solidFill>
          <a:schemeClr val="tx1"/>
        </a:solidFill>
        <a:latin typeface="+mn-lt"/>
        <a:ea typeface="+mn-ea"/>
        <a:cs typeface="+mn-cs"/>
      </a:defRPr>
    </a:lvl2pPr>
    <a:lvl3pPr marL="2479578" algn="l" defTabSz="2479578" rtl="0" eaLnBrk="1" latinLnBrk="0" hangingPunct="1">
      <a:defRPr sz="3254" kern="1200">
        <a:solidFill>
          <a:schemeClr val="tx1"/>
        </a:solidFill>
        <a:latin typeface="+mn-lt"/>
        <a:ea typeface="+mn-ea"/>
        <a:cs typeface="+mn-cs"/>
      </a:defRPr>
    </a:lvl3pPr>
    <a:lvl4pPr marL="3719368" algn="l" defTabSz="2479578" rtl="0" eaLnBrk="1" latinLnBrk="0" hangingPunct="1">
      <a:defRPr sz="3254" kern="1200">
        <a:solidFill>
          <a:schemeClr val="tx1"/>
        </a:solidFill>
        <a:latin typeface="+mn-lt"/>
        <a:ea typeface="+mn-ea"/>
        <a:cs typeface="+mn-cs"/>
      </a:defRPr>
    </a:lvl4pPr>
    <a:lvl5pPr marL="4959157" algn="l" defTabSz="2479578" rtl="0" eaLnBrk="1" latinLnBrk="0" hangingPunct="1">
      <a:defRPr sz="3254" kern="1200">
        <a:solidFill>
          <a:schemeClr val="tx1"/>
        </a:solidFill>
        <a:latin typeface="+mn-lt"/>
        <a:ea typeface="+mn-ea"/>
        <a:cs typeface="+mn-cs"/>
      </a:defRPr>
    </a:lvl5pPr>
    <a:lvl6pPr marL="6198946" algn="l" defTabSz="2479578" rtl="0" eaLnBrk="1" latinLnBrk="0" hangingPunct="1">
      <a:defRPr sz="3254" kern="1200">
        <a:solidFill>
          <a:schemeClr val="tx1"/>
        </a:solidFill>
        <a:latin typeface="+mn-lt"/>
        <a:ea typeface="+mn-ea"/>
        <a:cs typeface="+mn-cs"/>
      </a:defRPr>
    </a:lvl6pPr>
    <a:lvl7pPr marL="7438735" algn="l" defTabSz="2479578" rtl="0" eaLnBrk="1" latinLnBrk="0" hangingPunct="1">
      <a:defRPr sz="3254" kern="1200">
        <a:solidFill>
          <a:schemeClr val="tx1"/>
        </a:solidFill>
        <a:latin typeface="+mn-lt"/>
        <a:ea typeface="+mn-ea"/>
        <a:cs typeface="+mn-cs"/>
      </a:defRPr>
    </a:lvl7pPr>
    <a:lvl8pPr marL="8678525" algn="l" defTabSz="2479578" rtl="0" eaLnBrk="1" latinLnBrk="0" hangingPunct="1">
      <a:defRPr sz="3254" kern="1200">
        <a:solidFill>
          <a:schemeClr val="tx1"/>
        </a:solidFill>
        <a:latin typeface="+mn-lt"/>
        <a:ea typeface="+mn-ea"/>
        <a:cs typeface="+mn-cs"/>
      </a:defRPr>
    </a:lvl8pPr>
    <a:lvl9pPr marL="9918314" algn="l" defTabSz="2479578" rtl="0" eaLnBrk="1" latinLnBrk="0" hangingPunct="1">
      <a:defRPr sz="3254"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BBCA02A-6221-4240-9F38-51CCC1D2FD16}" type="slidenum">
              <a:rPr lang="en-US" smtClean="0"/>
              <a:t>1</a:t>
            </a:fld>
            <a:endParaRPr lang="en-US"/>
          </a:p>
        </p:txBody>
      </p:sp>
    </p:spTree>
    <p:extLst>
      <p:ext uri="{BB962C8B-B14F-4D97-AF65-F5344CB8AC3E}">
        <p14:creationId xmlns:p14="http://schemas.microsoft.com/office/powerpoint/2010/main" val="6939550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03772" y="4954765"/>
            <a:ext cx="18176081" cy="10540259"/>
          </a:xfrm>
        </p:spPr>
        <p:txBody>
          <a:bodyPr anchor="b"/>
          <a:lstStyle>
            <a:lvl1pPr algn="ctr">
              <a:defRPr sz="14031"/>
            </a:lvl1pPr>
          </a:lstStyle>
          <a:p>
            <a:r>
              <a:rPr lang="en-US"/>
              <a:t>Click to edit Master title style</a:t>
            </a:r>
            <a:endParaRPr lang="en-US" dirty="0"/>
          </a:p>
        </p:txBody>
      </p:sp>
      <p:sp>
        <p:nvSpPr>
          <p:cNvPr id="3" name="Subtitle 2"/>
          <p:cNvSpPr>
            <a:spLocks noGrp="1"/>
          </p:cNvSpPr>
          <p:nvPr>
            <p:ph type="subTitle" idx="1"/>
          </p:nvPr>
        </p:nvSpPr>
        <p:spPr>
          <a:xfrm>
            <a:off x="2672953" y="15901497"/>
            <a:ext cx="16037719" cy="7309499"/>
          </a:xfrm>
        </p:spPr>
        <p:txBody>
          <a:bodyPr/>
          <a:lstStyle>
            <a:lvl1pPr marL="0" indent="0" algn="ctr">
              <a:buNone/>
              <a:defRPr sz="5612"/>
            </a:lvl1pPr>
            <a:lvl2pPr marL="1069162" indent="0" algn="ctr">
              <a:buNone/>
              <a:defRPr sz="4677"/>
            </a:lvl2pPr>
            <a:lvl3pPr marL="2138324" indent="0" algn="ctr">
              <a:buNone/>
              <a:defRPr sz="4209"/>
            </a:lvl3pPr>
            <a:lvl4pPr marL="3207487" indent="0" algn="ctr">
              <a:buNone/>
              <a:defRPr sz="3742"/>
            </a:lvl4pPr>
            <a:lvl5pPr marL="4276649" indent="0" algn="ctr">
              <a:buNone/>
              <a:defRPr sz="3742"/>
            </a:lvl5pPr>
            <a:lvl6pPr marL="5345811" indent="0" algn="ctr">
              <a:buNone/>
              <a:defRPr sz="3742"/>
            </a:lvl6pPr>
            <a:lvl7pPr marL="6414973" indent="0" algn="ctr">
              <a:buNone/>
              <a:defRPr sz="3742"/>
            </a:lvl7pPr>
            <a:lvl8pPr marL="7484135" indent="0" algn="ctr">
              <a:buNone/>
              <a:defRPr sz="3742"/>
            </a:lvl8pPr>
            <a:lvl9pPr marL="8553298" indent="0" algn="ctr">
              <a:buNone/>
              <a:defRPr sz="3742"/>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0225D80-D49D-4148-8CD8-F80CB26375FE}" type="datetimeFigureOut">
              <a:rPr lang="en-US" smtClean="0"/>
              <a:t>12/15/2025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84EB35-F8A4-45D2-86E7-FC6FBBF3F69F}" type="slidenum">
              <a:rPr lang="en-US" smtClean="0"/>
              <a:t>‹#›</a:t>
            </a:fld>
            <a:endParaRPr lang="en-US"/>
          </a:p>
        </p:txBody>
      </p:sp>
    </p:spTree>
    <p:extLst>
      <p:ext uri="{BB962C8B-B14F-4D97-AF65-F5344CB8AC3E}">
        <p14:creationId xmlns:p14="http://schemas.microsoft.com/office/powerpoint/2010/main" val="35110411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225D80-D49D-4148-8CD8-F80CB26375FE}" type="datetimeFigureOut">
              <a:rPr lang="en-US" smtClean="0"/>
              <a:t>12/15/2025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84EB35-F8A4-45D2-86E7-FC6FBBF3F69F}" type="slidenum">
              <a:rPr lang="en-US" smtClean="0"/>
              <a:t>‹#›</a:t>
            </a:fld>
            <a:endParaRPr lang="en-US"/>
          </a:p>
        </p:txBody>
      </p:sp>
    </p:spTree>
    <p:extLst>
      <p:ext uri="{BB962C8B-B14F-4D97-AF65-F5344CB8AC3E}">
        <p14:creationId xmlns:p14="http://schemas.microsoft.com/office/powerpoint/2010/main" val="20539801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302658" y="1611875"/>
            <a:ext cx="4610844" cy="256568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70125" y="1611875"/>
            <a:ext cx="13565237" cy="256568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225D80-D49D-4148-8CD8-F80CB26375FE}" type="datetimeFigureOut">
              <a:rPr lang="en-US" smtClean="0"/>
              <a:t>12/15/2025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84EB35-F8A4-45D2-86E7-FC6FBBF3F69F}" type="slidenum">
              <a:rPr lang="en-US" smtClean="0"/>
              <a:t>‹#›</a:t>
            </a:fld>
            <a:endParaRPr lang="en-US"/>
          </a:p>
        </p:txBody>
      </p:sp>
    </p:spTree>
    <p:extLst>
      <p:ext uri="{BB962C8B-B14F-4D97-AF65-F5344CB8AC3E}">
        <p14:creationId xmlns:p14="http://schemas.microsoft.com/office/powerpoint/2010/main" val="3461335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225D80-D49D-4148-8CD8-F80CB26375FE}" type="datetimeFigureOut">
              <a:rPr lang="en-US" smtClean="0"/>
              <a:t>12/15/2025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84EB35-F8A4-45D2-86E7-FC6FBBF3F69F}" type="slidenum">
              <a:rPr lang="en-US" smtClean="0"/>
              <a:t>‹#›</a:t>
            </a:fld>
            <a:endParaRPr lang="en-US"/>
          </a:p>
        </p:txBody>
      </p:sp>
    </p:spTree>
    <p:extLst>
      <p:ext uri="{BB962C8B-B14F-4D97-AF65-F5344CB8AC3E}">
        <p14:creationId xmlns:p14="http://schemas.microsoft.com/office/powerpoint/2010/main" val="1168959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8988" y="7547788"/>
            <a:ext cx="18443377" cy="12593645"/>
          </a:xfrm>
        </p:spPr>
        <p:txBody>
          <a:bodyPr anchor="b"/>
          <a:lstStyle>
            <a:lvl1pPr>
              <a:defRPr sz="14031"/>
            </a:lvl1pPr>
          </a:lstStyle>
          <a:p>
            <a:r>
              <a:rPr lang="en-US"/>
              <a:t>Click to edit Master title style</a:t>
            </a:r>
            <a:endParaRPr lang="en-US" dirty="0"/>
          </a:p>
        </p:txBody>
      </p:sp>
      <p:sp>
        <p:nvSpPr>
          <p:cNvPr id="3" name="Text Placeholder 2"/>
          <p:cNvSpPr>
            <a:spLocks noGrp="1"/>
          </p:cNvSpPr>
          <p:nvPr>
            <p:ph type="body" idx="1"/>
          </p:nvPr>
        </p:nvSpPr>
        <p:spPr>
          <a:xfrm>
            <a:off x="1458988" y="20260574"/>
            <a:ext cx="18443377" cy="6622701"/>
          </a:xfrm>
        </p:spPr>
        <p:txBody>
          <a:bodyPr/>
          <a:lstStyle>
            <a:lvl1pPr marL="0" indent="0">
              <a:buNone/>
              <a:defRPr sz="5612">
                <a:solidFill>
                  <a:schemeClr val="tx1"/>
                </a:solidFill>
              </a:defRPr>
            </a:lvl1pPr>
            <a:lvl2pPr marL="1069162" indent="0">
              <a:buNone/>
              <a:defRPr sz="4677">
                <a:solidFill>
                  <a:schemeClr val="tx1">
                    <a:tint val="75000"/>
                  </a:schemeClr>
                </a:solidFill>
              </a:defRPr>
            </a:lvl2pPr>
            <a:lvl3pPr marL="2138324" indent="0">
              <a:buNone/>
              <a:defRPr sz="4209">
                <a:solidFill>
                  <a:schemeClr val="tx1">
                    <a:tint val="75000"/>
                  </a:schemeClr>
                </a:solidFill>
              </a:defRPr>
            </a:lvl3pPr>
            <a:lvl4pPr marL="3207487" indent="0">
              <a:buNone/>
              <a:defRPr sz="3742">
                <a:solidFill>
                  <a:schemeClr val="tx1">
                    <a:tint val="75000"/>
                  </a:schemeClr>
                </a:solidFill>
              </a:defRPr>
            </a:lvl4pPr>
            <a:lvl5pPr marL="4276649" indent="0">
              <a:buNone/>
              <a:defRPr sz="3742">
                <a:solidFill>
                  <a:schemeClr val="tx1">
                    <a:tint val="75000"/>
                  </a:schemeClr>
                </a:solidFill>
              </a:defRPr>
            </a:lvl5pPr>
            <a:lvl6pPr marL="5345811" indent="0">
              <a:buNone/>
              <a:defRPr sz="3742">
                <a:solidFill>
                  <a:schemeClr val="tx1">
                    <a:tint val="75000"/>
                  </a:schemeClr>
                </a:solidFill>
              </a:defRPr>
            </a:lvl6pPr>
            <a:lvl7pPr marL="6414973" indent="0">
              <a:buNone/>
              <a:defRPr sz="3742">
                <a:solidFill>
                  <a:schemeClr val="tx1">
                    <a:tint val="75000"/>
                  </a:schemeClr>
                </a:solidFill>
              </a:defRPr>
            </a:lvl7pPr>
            <a:lvl8pPr marL="7484135" indent="0">
              <a:buNone/>
              <a:defRPr sz="3742">
                <a:solidFill>
                  <a:schemeClr val="tx1">
                    <a:tint val="75000"/>
                  </a:schemeClr>
                </a:solidFill>
              </a:defRPr>
            </a:lvl8pPr>
            <a:lvl9pPr marL="8553298" indent="0">
              <a:buNone/>
              <a:defRPr sz="3742">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0225D80-D49D-4148-8CD8-F80CB26375FE}" type="datetimeFigureOut">
              <a:rPr lang="en-US" smtClean="0"/>
              <a:t>12/15/2025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84EB35-F8A4-45D2-86E7-FC6FBBF3F69F}" type="slidenum">
              <a:rPr lang="en-US" smtClean="0"/>
              <a:t>‹#›</a:t>
            </a:fld>
            <a:endParaRPr lang="en-US"/>
          </a:p>
        </p:txBody>
      </p:sp>
    </p:spTree>
    <p:extLst>
      <p:ext uri="{BB962C8B-B14F-4D97-AF65-F5344CB8AC3E}">
        <p14:creationId xmlns:p14="http://schemas.microsoft.com/office/powerpoint/2010/main" val="14742728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470124" y="8059374"/>
            <a:ext cx="9088041" cy="1920934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0825460" y="8059374"/>
            <a:ext cx="9088041" cy="1920934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0225D80-D49D-4148-8CD8-F80CB26375FE}" type="datetimeFigureOut">
              <a:rPr lang="en-US" smtClean="0"/>
              <a:t>12/15/2025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84EB35-F8A4-45D2-86E7-FC6FBBF3F69F}" type="slidenum">
              <a:rPr lang="en-US" smtClean="0"/>
              <a:t>‹#›</a:t>
            </a:fld>
            <a:endParaRPr lang="en-US"/>
          </a:p>
        </p:txBody>
      </p:sp>
    </p:spTree>
    <p:extLst>
      <p:ext uri="{BB962C8B-B14F-4D97-AF65-F5344CB8AC3E}">
        <p14:creationId xmlns:p14="http://schemas.microsoft.com/office/powerpoint/2010/main" val="14739635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72909" y="1611882"/>
            <a:ext cx="18443377" cy="5851808"/>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72912" y="7421634"/>
            <a:ext cx="9046274" cy="3637228"/>
          </a:xfrm>
        </p:spPr>
        <p:txBody>
          <a:bodyPr anchor="b"/>
          <a:lstStyle>
            <a:lvl1pPr marL="0" indent="0">
              <a:buNone/>
              <a:defRPr sz="5612" b="1"/>
            </a:lvl1pPr>
            <a:lvl2pPr marL="1069162" indent="0">
              <a:buNone/>
              <a:defRPr sz="4677" b="1"/>
            </a:lvl2pPr>
            <a:lvl3pPr marL="2138324" indent="0">
              <a:buNone/>
              <a:defRPr sz="4209" b="1"/>
            </a:lvl3pPr>
            <a:lvl4pPr marL="3207487" indent="0">
              <a:buNone/>
              <a:defRPr sz="3742" b="1"/>
            </a:lvl4pPr>
            <a:lvl5pPr marL="4276649" indent="0">
              <a:buNone/>
              <a:defRPr sz="3742" b="1"/>
            </a:lvl5pPr>
            <a:lvl6pPr marL="5345811" indent="0">
              <a:buNone/>
              <a:defRPr sz="3742" b="1"/>
            </a:lvl6pPr>
            <a:lvl7pPr marL="6414973" indent="0">
              <a:buNone/>
              <a:defRPr sz="3742" b="1"/>
            </a:lvl7pPr>
            <a:lvl8pPr marL="7484135" indent="0">
              <a:buNone/>
              <a:defRPr sz="3742" b="1"/>
            </a:lvl8pPr>
            <a:lvl9pPr marL="8553298" indent="0">
              <a:buNone/>
              <a:defRPr sz="3742" b="1"/>
            </a:lvl9pPr>
          </a:lstStyle>
          <a:p>
            <a:pPr lvl="0"/>
            <a:r>
              <a:rPr lang="en-US"/>
              <a:t>Click to edit Master text styles</a:t>
            </a:r>
          </a:p>
        </p:txBody>
      </p:sp>
      <p:sp>
        <p:nvSpPr>
          <p:cNvPr id="4" name="Content Placeholder 3"/>
          <p:cNvSpPr>
            <a:spLocks noGrp="1"/>
          </p:cNvSpPr>
          <p:nvPr>
            <p:ph sz="half" idx="2"/>
          </p:nvPr>
        </p:nvSpPr>
        <p:spPr>
          <a:xfrm>
            <a:off x="1472912" y="11058863"/>
            <a:ext cx="9046274" cy="162659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0825461" y="7421634"/>
            <a:ext cx="9090826" cy="3637228"/>
          </a:xfrm>
        </p:spPr>
        <p:txBody>
          <a:bodyPr anchor="b"/>
          <a:lstStyle>
            <a:lvl1pPr marL="0" indent="0">
              <a:buNone/>
              <a:defRPr sz="5612" b="1"/>
            </a:lvl1pPr>
            <a:lvl2pPr marL="1069162" indent="0">
              <a:buNone/>
              <a:defRPr sz="4677" b="1"/>
            </a:lvl2pPr>
            <a:lvl3pPr marL="2138324" indent="0">
              <a:buNone/>
              <a:defRPr sz="4209" b="1"/>
            </a:lvl3pPr>
            <a:lvl4pPr marL="3207487" indent="0">
              <a:buNone/>
              <a:defRPr sz="3742" b="1"/>
            </a:lvl4pPr>
            <a:lvl5pPr marL="4276649" indent="0">
              <a:buNone/>
              <a:defRPr sz="3742" b="1"/>
            </a:lvl5pPr>
            <a:lvl6pPr marL="5345811" indent="0">
              <a:buNone/>
              <a:defRPr sz="3742" b="1"/>
            </a:lvl6pPr>
            <a:lvl7pPr marL="6414973" indent="0">
              <a:buNone/>
              <a:defRPr sz="3742" b="1"/>
            </a:lvl7pPr>
            <a:lvl8pPr marL="7484135" indent="0">
              <a:buNone/>
              <a:defRPr sz="3742" b="1"/>
            </a:lvl8pPr>
            <a:lvl9pPr marL="8553298" indent="0">
              <a:buNone/>
              <a:defRPr sz="3742" b="1"/>
            </a:lvl9pPr>
          </a:lstStyle>
          <a:p>
            <a:pPr lvl="0"/>
            <a:r>
              <a:rPr lang="en-US"/>
              <a:t>Click to edit Master text styles</a:t>
            </a:r>
          </a:p>
        </p:txBody>
      </p:sp>
      <p:sp>
        <p:nvSpPr>
          <p:cNvPr id="6" name="Content Placeholder 5"/>
          <p:cNvSpPr>
            <a:spLocks noGrp="1"/>
          </p:cNvSpPr>
          <p:nvPr>
            <p:ph sz="quarter" idx="4"/>
          </p:nvPr>
        </p:nvSpPr>
        <p:spPr>
          <a:xfrm>
            <a:off x="10825461" y="11058863"/>
            <a:ext cx="9090826" cy="162659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0225D80-D49D-4148-8CD8-F80CB26375FE}" type="datetimeFigureOut">
              <a:rPr lang="en-US" smtClean="0"/>
              <a:t>12/15/2025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84EB35-F8A4-45D2-86E7-FC6FBBF3F69F}" type="slidenum">
              <a:rPr lang="en-US" smtClean="0"/>
              <a:t>‹#›</a:t>
            </a:fld>
            <a:endParaRPr lang="en-US"/>
          </a:p>
        </p:txBody>
      </p:sp>
    </p:spTree>
    <p:extLst>
      <p:ext uri="{BB962C8B-B14F-4D97-AF65-F5344CB8AC3E}">
        <p14:creationId xmlns:p14="http://schemas.microsoft.com/office/powerpoint/2010/main" val="11535369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0225D80-D49D-4148-8CD8-F80CB26375FE}" type="datetimeFigureOut">
              <a:rPr lang="en-US" smtClean="0"/>
              <a:t>12/15/2025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84EB35-F8A4-45D2-86E7-FC6FBBF3F69F}" type="slidenum">
              <a:rPr lang="en-US" smtClean="0"/>
              <a:t>‹#›</a:t>
            </a:fld>
            <a:endParaRPr lang="en-US"/>
          </a:p>
        </p:txBody>
      </p:sp>
    </p:spTree>
    <p:extLst>
      <p:ext uri="{BB962C8B-B14F-4D97-AF65-F5344CB8AC3E}">
        <p14:creationId xmlns:p14="http://schemas.microsoft.com/office/powerpoint/2010/main" val="35199324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225D80-D49D-4148-8CD8-F80CB26375FE}" type="datetimeFigureOut">
              <a:rPr lang="en-US" smtClean="0"/>
              <a:t>12/15/2025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84EB35-F8A4-45D2-86E7-FC6FBBF3F69F}" type="slidenum">
              <a:rPr lang="en-US" smtClean="0"/>
              <a:t>‹#›</a:t>
            </a:fld>
            <a:endParaRPr lang="en-US"/>
          </a:p>
        </p:txBody>
      </p:sp>
    </p:spTree>
    <p:extLst>
      <p:ext uri="{BB962C8B-B14F-4D97-AF65-F5344CB8AC3E}">
        <p14:creationId xmlns:p14="http://schemas.microsoft.com/office/powerpoint/2010/main" val="7234120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72909" y="2018348"/>
            <a:ext cx="6896776" cy="7064216"/>
          </a:xfrm>
        </p:spPr>
        <p:txBody>
          <a:bodyPr anchor="b"/>
          <a:lstStyle>
            <a:lvl1pPr>
              <a:defRPr sz="7483"/>
            </a:lvl1pPr>
          </a:lstStyle>
          <a:p>
            <a:r>
              <a:rPr lang="en-US"/>
              <a:t>Click to edit Master title style</a:t>
            </a:r>
            <a:endParaRPr lang="en-US" dirty="0"/>
          </a:p>
        </p:txBody>
      </p:sp>
      <p:sp>
        <p:nvSpPr>
          <p:cNvPr id="3" name="Content Placeholder 2"/>
          <p:cNvSpPr>
            <a:spLocks noGrp="1"/>
          </p:cNvSpPr>
          <p:nvPr>
            <p:ph idx="1"/>
          </p:nvPr>
        </p:nvSpPr>
        <p:spPr>
          <a:xfrm>
            <a:off x="9090826" y="4359077"/>
            <a:ext cx="10825460" cy="21515024"/>
          </a:xfrm>
        </p:spPr>
        <p:txBody>
          <a:bodyPr/>
          <a:lstStyle>
            <a:lvl1pPr>
              <a:defRPr sz="7483"/>
            </a:lvl1pPr>
            <a:lvl2pPr>
              <a:defRPr sz="6548"/>
            </a:lvl2pPr>
            <a:lvl3pPr>
              <a:defRPr sz="5612"/>
            </a:lvl3pPr>
            <a:lvl4pPr>
              <a:defRPr sz="4677"/>
            </a:lvl4pPr>
            <a:lvl5pPr>
              <a:defRPr sz="4677"/>
            </a:lvl5pPr>
            <a:lvl6pPr>
              <a:defRPr sz="4677"/>
            </a:lvl6pPr>
            <a:lvl7pPr>
              <a:defRPr sz="4677"/>
            </a:lvl7pPr>
            <a:lvl8pPr>
              <a:defRPr sz="4677"/>
            </a:lvl8pPr>
            <a:lvl9pPr>
              <a:defRPr sz="467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72909" y="9082564"/>
            <a:ext cx="6896776" cy="16826573"/>
          </a:xfrm>
        </p:spPr>
        <p:txBody>
          <a:bodyPr/>
          <a:lstStyle>
            <a:lvl1pPr marL="0" indent="0">
              <a:buNone/>
              <a:defRPr sz="3742"/>
            </a:lvl1pPr>
            <a:lvl2pPr marL="1069162" indent="0">
              <a:buNone/>
              <a:defRPr sz="3274"/>
            </a:lvl2pPr>
            <a:lvl3pPr marL="2138324" indent="0">
              <a:buNone/>
              <a:defRPr sz="2806"/>
            </a:lvl3pPr>
            <a:lvl4pPr marL="3207487" indent="0">
              <a:buNone/>
              <a:defRPr sz="2339"/>
            </a:lvl4pPr>
            <a:lvl5pPr marL="4276649" indent="0">
              <a:buNone/>
              <a:defRPr sz="2339"/>
            </a:lvl5pPr>
            <a:lvl6pPr marL="5345811" indent="0">
              <a:buNone/>
              <a:defRPr sz="2339"/>
            </a:lvl6pPr>
            <a:lvl7pPr marL="6414973" indent="0">
              <a:buNone/>
              <a:defRPr sz="2339"/>
            </a:lvl7pPr>
            <a:lvl8pPr marL="7484135" indent="0">
              <a:buNone/>
              <a:defRPr sz="2339"/>
            </a:lvl8pPr>
            <a:lvl9pPr marL="8553298" indent="0">
              <a:buNone/>
              <a:defRPr sz="2339"/>
            </a:lvl9pPr>
          </a:lstStyle>
          <a:p>
            <a:pPr lvl="0"/>
            <a:r>
              <a:rPr lang="en-US"/>
              <a:t>Click to edit Master text styles</a:t>
            </a:r>
          </a:p>
        </p:txBody>
      </p:sp>
      <p:sp>
        <p:nvSpPr>
          <p:cNvPr id="5" name="Date Placeholder 4"/>
          <p:cNvSpPr>
            <a:spLocks noGrp="1"/>
          </p:cNvSpPr>
          <p:nvPr>
            <p:ph type="dt" sz="half" idx="10"/>
          </p:nvPr>
        </p:nvSpPr>
        <p:spPr/>
        <p:txBody>
          <a:bodyPr/>
          <a:lstStyle/>
          <a:p>
            <a:fld id="{40225D80-D49D-4148-8CD8-F80CB26375FE}" type="datetimeFigureOut">
              <a:rPr lang="en-US" smtClean="0"/>
              <a:t>12/15/2025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84EB35-F8A4-45D2-86E7-FC6FBBF3F69F}" type="slidenum">
              <a:rPr lang="en-US" smtClean="0"/>
              <a:t>‹#›</a:t>
            </a:fld>
            <a:endParaRPr lang="en-US"/>
          </a:p>
        </p:txBody>
      </p:sp>
    </p:spTree>
    <p:extLst>
      <p:ext uri="{BB962C8B-B14F-4D97-AF65-F5344CB8AC3E}">
        <p14:creationId xmlns:p14="http://schemas.microsoft.com/office/powerpoint/2010/main" val="35248615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72909" y="2018348"/>
            <a:ext cx="6896776" cy="7064216"/>
          </a:xfrm>
        </p:spPr>
        <p:txBody>
          <a:bodyPr anchor="b"/>
          <a:lstStyle>
            <a:lvl1pPr>
              <a:defRPr sz="7483"/>
            </a:lvl1pPr>
          </a:lstStyle>
          <a:p>
            <a:r>
              <a:rPr lang="en-US"/>
              <a:t>Click to edit Master title style</a:t>
            </a:r>
            <a:endParaRPr lang="en-US" dirty="0"/>
          </a:p>
        </p:txBody>
      </p:sp>
      <p:sp>
        <p:nvSpPr>
          <p:cNvPr id="3" name="Picture Placeholder 2"/>
          <p:cNvSpPr>
            <a:spLocks noGrp="1" noChangeAspect="1"/>
          </p:cNvSpPr>
          <p:nvPr>
            <p:ph type="pic" idx="1"/>
          </p:nvPr>
        </p:nvSpPr>
        <p:spPr>
          <a:xfrm>
            <a:off x="9090826" y="4359077"/>
            <a:ext cx="10825460" cy="21515024"/>
          </a:xfrm>
        </p:spPr>
        <p:txBody>
          <a:bodyPr anchor="t"/>
          <a:lstStyle>
            <a:lvl1pPr marL="0" indent="0">
              <a:buNone/>
              <a:defRPr sz="7483"/>
            </a:lvl1pPr>
            <a:lvl2pPr marL="1069162" indent="0">
              <a:buNone/>
              <a:defRPr sz="6548"/>
            </a:lvl2pPr>
            <a:lvl3pPr marL="2138324" indent="0">
              <a:buNone/>
              <a:defRPr sz="5612"/>
            </a:lvl3pPr>
            <a:lvl4pPr marL="3207487" indent="0">
              <a:buNone/>
              <a:defRPr sz="4677"/>
            </a:lvl4pPr>
            <a:lvl5pPr marL="4276649" indent="0">
              <a:buNone/>
              <a:defRPr sz="4677"/>
            </a:lvl5pPr>
            <a:lvl6pPr marL="5345811" indent="0">
              <a:buNone/>
              <a:defRPr sz="4677"/>
            </a:lvl6pPr>
            <a:lvl7pPr marL="6414973" indent="0">
              <a:buNone/>
              <a:defRPr sz="4677"/>
            </a:lvl7pPr>
            <a:lvl8pPr marL="7484135" indent="0">
              <a:buNone/>
              <a:defRPr sz="4677"/>
            </a:lvl8pPr>
            <a:lvl9pPr marL="8553298" indent="0">
              <a:buNone/>
              <a:defRPr sz="4677"/>
            </a:lvl9pPr>
          </a:lstStyle>
          <a:p>
            <a:r>
              <a:rPr lang="en-US"/>
              <a:t>Click icon to add picture</a:t>
            </a:r>
            <a:endParaRPr lang="en-US" dirty="0"/>
          </a:p>
        </p:txBody>
      </p:sp>
      <p:sp>
        <p:nvSpPr>
          <p:cNvPr id="4" name="Text Placeholder 3"/>
          <p:cNvSpPr>
            <a:spLocks noGrp="1"/>
          </p:cNvSpPr>
          <p:nvPr>
            <p:ph type="body" sz="half" idx="2"/>
          </p:nvPr>
        </p:nvSpPr>
        <p:spPr>
          <a:xfrm>
            <a:off x="1472909" y="9082564"/>
            <a:ext cx="6896776" cy="16826573"/>
          </a:xfrm>
        </p:spPr>
        <p:txBody>
          <a:bodyPr/>
          <a:lstStyle>
            <a:lvl1pPr marL="0" indent="0">
              <a:buNone/>
              <a:defRPr sz="3742"/>
            </a:lvl1pPr>
            <a:lvl2pPr marL="1069162" indent="0">
              <a:buNone/>
              <a:defRPr sz="3274"/>
            </a:lvl2pPr>
            <a:lvl3pPr marL="2138324" indent="0">
              <a:buNone/>
              <a:defRPr sz="2806"/>
            </a:lvl3pPr>
            <a:lvl4pPr marL="3207487" indent="0">
              <a:buNone/>
              <a:defRPr sz="2339"/>
            </a:lvl4pPr>
            <a:lvl5pPr marL="4276649" indent="0">
              <a:buNone/>
              <a:defRPr sz="2339"/>
            </a:lvl5pPr>
            <a:lvl6pPr marL="5345811" indent="0">
              <a:buNone/>
              <a:defRPr sz="2339"/>
            </a:lvl6pPr>
            <a:lvl7pPr marL="6414973" indent="0">
              <a:buNone/>
              <a:defRPr sz="2339"/>
            </a:lvl7pPr>
            <a:lvl8pPr marL="7484135" indent="0">
              <a:buNone/>
              <a:defRPr sz="2339"/>
            </a:lvl8pPr>
            <a:lvl9pPr marL="8553298" indent="0">
              <a:buNone/>
              <a:defRPr sz="2339"/>
            </a:lvl9pPr>
          </a:lstStyle>
          <a:p>
            <a:pPr lvl="0"/>
            <a:r>
              <a:rPr lang="en-US"/>
              <a:t>Click to edit Master text styles</a:t>
            </a:r>
          </a:p>
        </p:txBody>
      </p:sp>
      <p:sp>
        <p:nvSpPr>
          <p:cNvPr id="5" name="Date Placeholder 4"/>
          <p:cNvSpPr>
            <a:spLocks noGrp="1"/>
          </p:cNvSpPr>
          <p:nvPr>
            <p:ph type="dt" sz="half" idx="10"/>
          </p:nvPr>
        </p:nvSpPr>
        <p:spPr/>
        <p:txBody>
          <a:bodyPr/>
          <a:lstStyle/>
          <a:p>
            <a:fld id="{40225D80-D49D-4148-8CD8-F80CB26375FE}" type="datetimeFigureOut">
              <a:rPr lang="en-US" smtClean="0"/>
              <a:t>12/15/2025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84EB35-F8A4-45D2-86E7-FC6FBBF3F69F}" type="slidenum">
              <a:rPr lang="en-US" smtClean="0"/>
              <a:t>‹#›</a:t>
            </a:fld>
            <a:endParaRPr lang="en-US"/>
          </a:p>
        </p:txBody>
      </p:sp>
    </p:spTree>
    <p:extLst>
      <p:ext uri="{BB962C8B-B14F-4D97-AF65-F5344CB8AC3E}">
        <p14:creationId xmlns:p14="http://schemas.microsoft.com/office/powerpoint/2010/main" val="17345803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70124" y="1611882"/>
            <a:ext cx="18443377" cy="585180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70124" y="8059374"/>
            <a:ext cx="18443377" cy="1920934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470124" y="28060644"/>
            <a:ext cx="4811316" cy="1611875"/>
          </a:xfrm>
          <a:prstGeom prst="rect">
            <a:avLst/>
          </a:prstGeom>
        </p:spPr>
        <p:txBody>
          <a:bodyPr vert="horz" lIns="91440" tIns="45720" rIns="91440" bIns="45720" rtlCol="0" anchor="ctr"/>
          <a:lstStyle>
            <a:lvl1pPr algn="l">
              <a:defRPr sz="2806">
                <a:solidFill>
                  <a:schemeClr val="tx1">
                    <a:tint val="75000"/>
                  </a:schemeClr>
                </a:solidFill>
              </a:defRPr>
            </a:lvl1pPr>
          </a:lstStyle>
          <a:p>
            <a:fld id="{40225D80-D49D-4148-8CD8-F80CB26375FE}" type="datetimeFigureOut">
              <a:rPr lang="en-US" smtClean="0"/>
              <a:t>12/15/2025</a:t>
            </a:fld>
            <a:endParaRPr lang="en-US"/>
          </a:p>
        </p:txBody>
      </p:sp>
      <p:sp>
        <p:nvSpPr>
          <p:cNvPr id="5" name="Footer Placeholder 4"/>
          <p:cNvSpPr>
            <a:spLocks noGrp="1"/>
          </p:cNvSpPr>
          <p:nvPr>
            <p:ph type="ftr" sz="quarter" idx="3"/>
          </p:nvPr>
        </p:nvSpPr>
        <p:spPr>
          <a:xfrm>
            <a:off x="7083326" y="28060644"/>
            <a:ext cx="7216973" cy="1611875"/>
          </a:xfrm>
          <a:prstGeom prst="rect">
            <a:avLst/>
          </a:prstGeom>
        </p:spPr>
        <p:txBody>
          <a:bodyPr vert="horz" lIns="91440" tIns="45720" rIns="91440" bIns="45720" rtlCol="0" anchor="ctr"/>
          <a:lstStyle>
            <a:lvl1pPr algn="ctr">
              <a:defRPr sz="2806">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5102185" y="28060644"/>
            <a:ext cx="4811316" cy="1611875"/>
          </a:xfrm>
          <a:prstGeom prst="rect">
            <a:avLst/>
          </a:prstGeom>
        </p:spPr>
        <p:txBody>
          <a:bodyPr vert="horz" lIns="91440" tIns="45720" rIns="91440" bIns="45720" rtlCol="0" anchor="ctr"/>
          <a:lstStyle>
            <a:lvl1pPr algn="r">
              <a:defRPr sz="2806">
                <a:solidFill>
                  <a:schemeClr val="tx1">
                    <a:tint val="75000"/>
                  </a:schemeClr>
                </a:solidFill>
              </a:defRPr>
            </a:lvl1pPr>
          </a:lstStyle>
          <a:p>
            <a:fld id="{6084EB35-F8A4-45D2-86E7-FC6FBBF3F69F}" type="slidenum">
              <a:rPr lang="en-US" smtClean="0"/>
              <a:t>‹#›</a:t>
            </a:fld>
            <a:endParaRPr lang="en-US"/>
          </a:p>
        </p:txBody>
      </p:sp>
    </p:spTree>
    <p:extLst>
      <p:ext uri="{BB962C8B-B14F-4D97-AF65-F5344CB8AC3E}">
        <p14:creationId xmlns:p14="http://schemas.microsoft.com/office/powerpoint/2010/main" val="14393383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138324" rtl="0" eaLnBrk="1" latinLnBrk="0" hangingPunct="1">
        <a:lnSpc>
          <a:spcPct val="90000"/>
        </a:lnSpc>
        <a:spcBef>
          <a:spcPct val="0"/>
        </a:spcBef>
        <a:buNone/>
        <a:defRPr sz="10289" kern="1200">
          <a:solidFill>
            <a:schemeClr val="tx1"/>
          </a:solidFill>
          <a:latin typeface="+mj-lt"/>
          <a:ea typeface="+mj-ea"/>
          <a:cs typeface="+mj-cs"/>
        </a:defRPr>
      </a:lvl1pPr>
    </p:titleStyle>
    <p:bodyStyle>
      <a:lvl1pPr marL="534581" indent="-534581" algn="l" defTabSz="2138324" rtl="0" eaLnBrk="1" latinLnBrk="0" hangingPunct="1">
        <a:lnSpc>
          <a:spcPct val="90000"/>
        </a:lnSpc>
        <a:spcBef>
          <a:spcPts val="2339"/>
        </a:spcBef>
        <a:buFont typeface="Arial" panose="020B0604020202020204" pitchFamily="34" charset="0"/>
        <a:buChar char="•"/>
        <a:defRPr sz="6548" kern="1200">
          <a:solidFill>
            <a:schemeClr val="tx1"/>
          </a:solidFill>
          <a:latin typeface="+mn-lt"/>
          <a:ea typeface="+mn-ea"/>
          <a:cs typeface="+mn-cs"/>
        </a:defRPr>
      </a:lvl1pPr>
      <a:lvl2pPr marL="1603743" indent="-534581" algn="l" defTabSz="2138324" rtl="0" eaLnBrk="1" latinLnBrk="0" hangingPunct="1">
        <a:lnSpc>
          <a:spcPct val="90000"/>
        </a:lnSpc>
        <a:spcBef>
          <a:spcPts val="1169"/>
        </a:spcBef>
        <a:buFont typeface="Arial" panose="020B0604020202020204" pitchFamily="34" charset="0"/>
        <a:buChar char="•"/>
        <a:defRPr sz="5612" kern="1200">
          <a:solidFill>
            <a:schemeClr val="tx1"/>
          </a:solidFill>
          <a:latin typeface="+mn-lt"/>
          <a:ea typeface="+mn-ea"/>
          <a:cs typeface="+mn-cs"/>
        </a:defRPr>
      </a:lvl2pPr>
      <a:lvl3pPr marL="2672906" indent="-534581" algn="l" defTabSz="2138324" rtl="0" eaLnBrk="1" latinLnBrk="0" hangingPunct="1">
        <a:lnSpc>
          <a:spcPct val="90000"/>
        </a:lnSpc>
        <a:spcBef>
          <a:spcPts val="1169"/>
        </a:spcBef>
        <a:buFont typeface="Arial" panose="020B0604020202020204" pitchFamily="34" charset="0"/>
        <a:buChar char="•"/>
        <a:defRPr sz="4677" kern="1200">
          <a:solidFill>
            <a:schemeClr val="tx1"/>
          </a:solidFill>
          <a:latin typeface="+mn-lt"/>
          <a:ea typeface="+mn-ea"/>
          <a:cs typeface="+mn-cs"/>
        </a:defRPr>
      </a:lvl3pPr>
      <a:lvl4pPr marL="3742068"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4pPr>
      <a:lvl5pPr marL="4811230"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5pPr>
      <a:lvl6pPr marL="5880392"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6pPr>
      <a:lvl7pPr marL="6949554"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7pPr>
      <a:lvl8pPr marL="8018717"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8pPr>
      <a:lvl9pPr marL="9087879"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9pPr>
    </p:bodyStyle>
    <p:otherStyle>
      <a:defPPr>
        <a:defRPr lang="en-US"/>
      </a:defPPr>
      <a:lvl1pPr marL="0" algn="l" defTabSz="2138324" rtl="0" eaLnBrk="1" latinLnBrk="0" hangingPunct="1">
        <a:defRPr sz="4209" kern="1200">
          <a:solidFill>
            <a:schemeClr val="tx1"/>
          </a:solidFill>
          <a:latin typeface="+mn-lt"/>
          <a:ea typeface="+mn-ea"/>
          <a:cs typeface="+mn-cs"/>
        </a:defRPr>
      </a:lvl1pPr>
      <a:lvl2pPr marL="1069162" algn="l" defTabSz="2138324" rtl="0" eaLnBrk="1" latinLnBrk="0" hangingPunct="1">
        <a:defRPr sz="4209" kern="1200">
          <a:solidFill>
            <a:schemeClr val="tx1"/>
          </a:solidFill>
          <a:latin typeface="+mn-lt"/>
          <a:ea typeface="+mn-ea"/>
          <a:cs typeface="+mn-cs"/>
        </a:defRPr>
      </a:lvl2pPr>
      <a:lvl3pPr marL="2138324" algn="l" defTabSz="2138324" rtl="0" eaLnBrk="1" latinLnBrk="0" hangingPunct="1">
        <a:defRPr sz="4209" kern="1200">
          <a:solidFill>
            <a:schemeClr val="tx1"/>
          </a:solidFill>
          <a:latin typeface="+mn-lt"/>
          <a:ea typeface="+mn-ea"/>
          <a:cs typeface="+mn-cs"/>
        </a:defRPr>
      </a:lvl3pPr>
      <a:lvl4pPr marL="3207487" algn="l" defTabSz="2138324" rtl="0" eaLnBrk="1" latinLnBrk="0" hangingPunct="1">
        <a:defRPr sz="4209" kern="1200">
          <a:solidFill>
            <a:schemeClr val="tx1"/>
          </a:solidFill>
          <a:latin typeface="+mn-lt"/>
          <a:ea typeface="+mn-ea"/>
          <a:cs typeface="+mn-cs"/>
        </a:defRPr>
      </a:lvl4pPr>
      <a:lvl5pPr marL="4276649" algn="l" defTabSz="2138324" rtl="0" eaLnBrk="1" latinLnBrk="0" hangingPunct="1">
        <a:defRPr sz="4209" kern="1200">
          <a:solidFill>
            <a:schemeClr val="tx1"/>
          </a:solidFill>
          <a:latin typeface="+mn-lt"/>
          <a:ea typeface="+mn-ea"/>
          <a:cs typeface="+mn-cs"/>
        </a:defRPr>
      </a:lvl5pPr>
      <a:lvl6pPr marL="5345811" algn="l" defTabSz="2138324" rtl="0" eaLnBrk="1" latinLnBrk="0" hangingPunct="1">
        <a:defRPr sz="4209" kern="1200">
          <a:solidFill>
            <a:schemeClr val="tx1"/>
          </a:solidFill>
          <a:latin typeface="+mn-lt"/>
          <a:ea typeface="+mn-ea"/>
          <a:cs typeface="+mn-cs"/>
        </a:defRPr>
      </a:lvl6pPr>
      <a:lvl7pPr marL="6414973" algn="l" defTabSz="2138324" rtl="0" eaLnBrk="1" latinLnBrk="0" hangingPunct="1">
        <a:defRPr sz="4209" kern="1200">
          <a:solidFill>
            <a:schemeClr val="tx1"/>
          </a:solidFill>
          <a:latin typeface="+mn-lt"/>
          <a:ea typeface="+mn-ea"/>
          <a:cs typeface="+mn-cs"/>
        </a:defRPr>
      </a:lvl7pPr>
      <a:lvl8pPr marL="7484135" algn="l" defTabSz="2138324" rtl="0" eaLnBrk="1" latinLnBrk="0" hangingPunct="1">
        <a:defRPr sz="4209" kern="1200">
          <a:solidFill>
            <a:schemeClr val="tx1"/>
          </a:solidFill>
          <a:latin typeface="+mn-lt"/>
          <a:ea typeface="+mn-ea"/>
          <a:cs typeface="+mn-cs"/>
        </a:defRPr>
      </a:lvl8pPr>
      <a:lvl9pPr marL="8553298" algn="l" defTabSz="2138324" rtl="0" eaLnBrk="1" latinLnBrk="0" hangingPunct="1">
        <a:defRPr sz="420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83984E0-D784-1FA0-6A8A-832A0B0F22B4}"/>
              </a:ext>
            </a:extLst>
          </p:cNvPr>
          <p:cNvSpPr/>
          <p:nvPr/>
        </p:nvSpPr>
        <p:spPr>
          <a:xfrm>
            <a:off x="3803917" y="380487"/>
            <a:ext cx="13148442" cy="38478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latin typeface="Times New Roman" panose="02020603050405020304" pitchFamily="18" charset="0"/>
                <a:cs typeface="Times New Roman" panose="02020603050405020304" pitchFamily="18" charset="0"/>
              </a:rPr>
              <a:t>Multi-Scale Steady-State and Flexible Design and Operation of Reversible Solid Oxide Cell-Based Polygeneration Energy Systems for Microgrid Power Balancing</a:t>
            </a:r>
          </a:p>
          <a:p>
            <a:pPr algn="ctr" rtl="1"/>
            <a:endParaRPr lang="fa-IR" sz="1400" b="1" dirty="0">
              <a:solidFill>
                <a:schemeClr val="tx1"/>
              </a:solidFill>
              <a:latin typeface="Calibri" panose="020F0502020204030204" pitchFamily="34" charset="0"/>
              <a:cs typeface="B Nazanin" panose="00000400000000000000" pitchFamily="2" charset="-78"/>
            </a:endParaRPr>
          </a:p>
          <a:p>
            <a:pPr algn="ctr"/>
            <a:r>
              <a:rPr lang="en-US" sz="2800" b="1" dirty="0">
                <a:solidFill>
                  <a:schemeClr val="tx1"/>
                </a:solidFill>
                <a:latin typeface="Times New Roman" panose="02020603050405020304" pitchFamily="18" charset="0"/>
                <a:cs typeface="Times New Roman" panose="02020603050405020304" pitchFamily="18" charset="0"/>
              </a:rPr>
              <a:t>Seyed Jalil Montazeri</a:t>
            </a:r>
            <a:r>
              <a:rPr lang="fa-IR" sz="2800" b="1" dirty="0">
                <a:solidFill>
                  <a:schemeClr val="tx1"/>
                </a:solidFill>
                <a:latin typeface="Times New Roman" panose="02020603050405020304" pitchFamily="18" charset="0"/>
                <a:cs typeface="Times New Roman" panose="02020603050405020304" pitchFamily="18" charset="0"/>
              </a:rPr>
              <a:t> </a:t>
            </a:r>
            <a:endParaRPr lang="en-US" sz="2800" b="1" dirty="0">
              <a:solidFill>
                <a:schemeClr val="tx1"/>
              </a:solidFill>
              <a:latin typeface="Times New Roman" panose="02020603050405020304" pitchFamily="18" charset="0"/>
              <a:cs typeface="Times New Roman" panose="02020603050405020304" pitchFamily="18" charset="0"/>
            </a:endParaRPr>
          </a:p>
          <a:p>
            <a:pPr algn="ctr"/>
            <a:r>
              <a:rPr lang="en-US" sz="2800" b="1" dirty="0">
                <a:solidFill>
                  <a:schemeClr val="tx1"/>
                </a:solidFill>
                <a:latin typeface="Times New Roman" panose="02020603050405020304" pitchFamily="18" charset="0"/>
                <a:cs typeface="Times New Roman" panose="02020603050405020304" pitchFamily="18" charset="0"/>
              </a:rPr>
              <a:t>Supervisors: Dr. </a:t>
            </a:r>
            <a:r>
              <a:rPr lang="en-US" sz="2800" b="1">
                <a:solidFill>
                  <a:schemeClr val="tx1"/>
                </a:solidFill>
                <a:latin typeface="Times New Roman" panose="02020603050405020304" pitchFamily="18" charset="0"/>
                <a:cs typeface="Times New Roman" panose="02020603050405020304" pitchFamily="18" charset="0"/>
              </a:rPr>
              <a:t>Davood</a:t>
            </a:r>
            <a:r>
              <a:rPr lang="en-US" sz="2800" b="1" dirty="0">
                <a:solidFill>
                  <a:schemeClr val="tx1"/>
                </a:solidFill>
                <a:latin typeface="Times New Roman" panose="02020603050405020304" pitchFamily="18" charset="0"/>
                <a:cs typeface="Times New Roman" panose="02020603050405020304" pitchFamily="18" charset="0"/>
              </a:rPr>
              <a:t> Rashtchian , Dr. Mehdi Sharifzadeh , Dr. Sirus Ghotbi</a:t>
            </a:r>
            <a:endParaRPr lang="fa-IR" sz="2800" b="1" dirty="0">
              <a:solidFill>
                <a:schemeClr val="tx1"/>
              </a:solidFill>
              <a:latin typeface="Times New Roman" panose="02020603050405020304" pitchFamily="18" charset="0"/>
              <a:cs typeface="Times New Roman" panose="02020603050405020304" pitchFamily="18" charset="0"/>
            </a:endParaRPr>
          </a:p>
          <a:p>
            <a:pPr algn="ctr" rtl="1"/>
            <a:r>
              <a:rPr lang="en-US" sz="2400" b="1" dirty="0">
                <a:solidFill>
                  <a:schemeClr val="tx1"/>
                </a:solidFill>
                <a:latin typeface="Times New Roman" panose="02020603050405020304" pitchFamily="18" charset="0"/>
                <a:cs typeface="Times New Roman" panose="02020603050405020304" pitchFamily="18" charset="0"/>
              </a:rPr>
              <a:t>Azar 1404</a:t>
            </a:r>
          </a:p>
        </p:txBody>
      </p:sp>
      <p:sp>
        <p:nvSpPr>
          <p:cNvPr id="7" name="Rectangle: Rounded Corners 6">
            <a:extLst>
              <a:ext uri="{FF2B5EF4-FFF2-40B4-BE49-F238E27FC236}">
                <a16:creationId xmlns:a16="http://schemas.microsoft.com/office/drawing/2014/main" id="{D3CA3E4D-6CD0-B459-DFB3-34ED63A09510}"/>
              </a:ext>
            </a:extLst>
          </p:cNvPr>
          <p:cNvSpPr/>
          <p:nvPr/>
        </p:nvSpPr>
        <p:spPr>
          <a:xfrm>
            <a:off x="479033" y="4216451"/>
            <a:ext cx="20483392" cy="2037969"/>
          </a:xfrm>
          <a:prstGeom prst="roundRect">
            <a:avLst/>
          </a:prstGeom>
          <a:noFill/>
          <a:ln w="381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fa-IR" sz="3200" dirty="0">
              <a:solidFill>
                <a:schemeClr val="tx1"/>
              </a:solidFill>
              <a:cs typeface="B Nazanin" panose="00000400000000000000" pitchFamily="2" charset="-78"/>
            </a:endParaRPr>
          </a:p>
          <a:p>
            <a:pPr algn="just"/>
            <a:endParaRPr lang="en-US" sz="2000" dirty="0">
              <a:solidFill>
                <a:schemeClr val="tx1"/>
              </a:solidFill>
              <a:latin typeface="Times New Roman" panose="02020603050405020304" pitchFamily="18" charset="0"/>
              <a:cs typeface="Times New Roman" panose="02020603050405020304" pitchFamily="18" charset="0"/>
            </a:endParaRPr>
          </a:p>
          <a:p>
            <a:pPr algn="just"/>
            <a:r>
              <a:rPr lang="en-US" sz="2000" dirty="0">
                <a:solidFill>
                  <a:schemeClr val="tx1"/>
                </a:solidFill>
                <a:latin typeface="Times New Roman" panose="02020603050405020304" pitchFamily="18" charset="0"/>
                <a:cs typeface="Times New Roman" panose="02020603050405020304" pitchFamily="18" charset="0"/>
              </a:rPr>
              <a:t>Extensive research into advanced energy systems that provide improved efficiency and operational flexibility has been prompted by the growing global energy demand as well as the urgent need to reduce greenhouse gas emissions. A viable way to address these issues is through polygeneration systems, which integrate several energy conversion and storage technologies to concurrently generate heat, electricity, and other useful products.</a:t>
            </a:r>
          </a:p>
          <a:p>
            <a:pPr algn="just"/>
            <a:endParaRPr lang="fa-IR" sz="2000" dirty="0">
              <a:solidFill>
                <a:schemeClr val="tx1"/>
              </a:solidFill>
              <a:cs typeface="B Nazanin" panose="00000400000000000000" pitchFamily="2" charset="-78"/>
            </a:endParaRPr>
          </a:p>
        </p:txBody>
      </p:sp>
      <p:sp>
        <p:nvSpPr>
          <p:cNvPr id="11" name="Rectangle: Rounded Corners 10">
            <a:extLst>
              <a:ext uri="{FF2B5EF4-FFF2-40B4-BE49-F238E27FC236}">
                <a16:creationId xmlns:a16="http://schemas.microsoft.com/office/drawing/2014/main" id="{F121B844-0142-3E49-9D66-3896F4936DCE}"/>
              </a:ext>
            </a:extLst>
          </p:cNvPr>
          <p:cNvSpPr/>
          <p:nvPr/>
        </p:nvSpPr>
        <p:spPr>
          <a:xfrm>
            <a:off x="537898" y="6519123"/>
            <a:ext cx="9215702" cy="6003728"/>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fa-IR" sz="2000" dirty="0">
              <a:solidFill>
                <a:schemeClr val="tx1"/>
              </a:solidFill>
              <a:latin typeface="Times New Roman" panose="02020603050405020304" pitchFamily="18" charset="0"/>
              <a:cs typeface="Times New Roman" panose="02020603050405020304" pitchFamily="18" charset="0"/>
            </a:endParaRPr>
          </a:p>
          <a:p>
            <a:pPr algn="just"/>
            <a:endParaRPr lang="fa-IR" sz="2000" dirty="0">
              <a:solidFill>
                <a:schemeClr val="tx1"/>
              </a:solidFill>
              <a:latin typeface="Times New Roman" panose="02020603050405020304" pitchFamily="18" charset="0"/>
              <a:cs typeface="Times New Roman" panose="02020603050405020304" pitchFamily="18" charset="0"/>
            </a:endParaRPr>
          </a:p>
          <a:p>
            <a:pPr algn="just"/>
            <a:endParaRPr lang="fa-IR" sz="2000" dirty="0">
              <a:solidFill>
                <a:schemeClr val="tx1"/>
              </a:solidFill>
              <a:latin typeface="Times New Roman" panose="02020603050405020304" pitchFamily="18" charset="0"/>
              <a:cs typeface="Times New Roman" panose="02020603050405020304" pitchFamily="18" charset="0"/>
            </a:endParaRPr>
          </a:p>
          <a:p>
            <a:pPr algn="just"/>
            <a:endParaRPr lang="fa-IR" sz="2000" dirty="0">
              <a:solidFill>
                <a:schemeClr val="tx1"/>
              </a:solidFill>
              <a:latin typeface="Times New Roman" panose="02020603050405020304" pitchFamily="18" charset="0"/>
              <a:cs typeface="Times New Roman" panose="02020603050405020304" pitchFamily="18" charset="0"/>
            </a:endParaRPr>
          </a:p>
          <a:p>
            <a:pPr algn="just"/>
            <a:r>
              <a:rPr lang="en-US" sz="2000" dirty="0">
                <a:solidFill>
                  <a:schemeClr val="tx1"/>
                </a:solidFill>
                <a:latin typeface="Times New Roman" panose="02020603050405020304" pitchFamily="18" charset="0"/>
                <a:cs typeface="Times New Roman" panose="02020603050405020304" pitchFamily="18" charset="0"/>
              </a:rPr>
              <a:t>The proposed polygeneration energy system produces electricity, heat, and hydrogen using renewable energy sources. During periods of low electricity demand, surplus renewable capacity is utilized to generate additional heat and hydrogen, with hydrogen being stored for later use. During peak electricity demand, the stored hydrogen is converted back into electricity using a fuel cell. This approach enables the system to respond to fluctuations in electricity demand and provides greater operational flexibility. By adjusting the combination of energy outputs, the combined generation system can contribute to balancing the performance of the microgrid.</a:t>
            </a:r>
          </a:p>
          <a:p>
            <a:r>
              <a:rPr lang="en-US" sz="2000" dirty="0">
                <a:solidFill>
                  <a:schemeClr val="tx1"/>
                </a:solidFill>
                <a:latin typeface="Times New Roman" panose="02020603050405020304" pitchFamily="18" charset="0"/>
                <a:cs typeface="Times New Roman" panose="02020603050405020304" pitchFamily="18" charset="0"/>
              </a:rPr>
              <a:t>The cogeneration of electricity and heat, the use of clean and environmentally friendly fuels, reduced dependence on fossil fuels, compatibility with renewable energy sources, uncertainty management, integration with other technologies, and environmental and economic considerations are among the key motivating factors for conducting a case study in the field of integrated and secure design and operation of multi-generation systems based on solid oxide electrolysis cells and solid oxide fuel cells.</a:t>
            </a:r>
          </a:p>
          <a:p>
            <a:endParaRPr lang="fa-IR" sz="3200" dirty="0">
              <a:solidFill>
                <a:schemeClr val="tx1"/>
              </a:solidFill>
              <a:cs typeface="B Nazanin" panose="00000400000000000000" pitchFamily="2" charset="-78"/>
            </a:endParaRPr>
          </a:p>
        </p:txBody>
      </p:sp>
      <p:sp>
        <p:nvSpPr>
          <p:cNvPr id="12" name="Rectangle: Rounded Corners 11">
            <a:extLst>
              <a:ext uri="{FF2B5EF4-FFF2-40B4-BE49-F238E27FC236}">
                <a16:creationId xmlns:a16="http://schemas.microsoft.com/office/drawing/2014/main" id="{F6F20BAB-2691-1D52-2B78-1FD25EDD8B38}"/>
              </a:ext>
            </a:extLst>
          </p:cNvPr>
          <p:cNvSpPr/>
          <p:nvPr/>
        </p:nvSpPr>
        <p:spPr>
          <a:xfrm>
            <a:off x="10031845" y="6414918"/>
            <a:ext cx="10991889" cy="6722259"/>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endParaRPr lang="fa-IR" sz="4400" dirty="0">
              <a:solidFill>
                <a:schemeClr val="tx1"/>
              </a:solidFill>
              <a:cs typeface="B Nazanin" panose="00000400000000000000" pitchFamily="2" charset="-78"/>
            </a:endParaRPr>
          </a:p>
        </p:txBody>
      </p:sp>
      <p:sp>
        <p:nvSpPr>
          <p:cNvPr id="14" name="TextBox 13">
            <a:extLst>
              <a:ext uri="{FF2B5EF4-FFF2-40B4-BE49-F238E27FC236}">
                <a16:creationId xmlns:a16="http://schemas.microsoft.com/office/drawing/2014/main" id="{AE3E0649-F3A8-6C89-F347-B23387C8DDE9}"/>
              </a:ext>
            </a:extLst>
          </p:cNvPr>
          <p:cNvSpPr txBox="1"/>
          <p:nvPr/>
        </p:nvSpPr>
        <p:spPr>
          <a:xfrm>
            <a:off x="10590131" y="7010471"/>
            <a:ext cx="9378105" cy="461665"/>
          </a:xfrm>
          <a:prstGeom prst="rect">
            <a:avLst/>
          </a:prstGeom>
          <a:solidFill>
            <a:schemeClr val="accent6">
              <a:lumMod val="60000"/>
              <a:lumOff val="40000"/>
            </a:schemeClr>
          </a:solidFill>
        </p:spPr>
        <p:txBody>
          <a:bodyPr wrap="square" rtlCol="0">
            <a:spAutoFit/>
          </a:bodyPr>
          <a:lstStyle/>
          <a:p>
            <a:pPr algn="just"/>
            <a:r>
              <a:rPr lang="en-US" sz="2400" b="1" dirty="0">
                <a:latin typeface="Times New Roman" panose="02020603050405020304" pitchFamily="18" charset="0"/>
                <a:cs typeface="Times New Roman" panose="02020603050405020304" pitchFamily="18" charset="0"/>
              </a:rPr>
              <a:t>Hydrogen production technologies including carbon emissions</a:t>
            </a:r>
            <a:endParaRPr lang="fa-IR" sz="2400" b="1" dirty="0">
              <a:latin typeface="Times New Roman" panose="02020603050405020304" pitchFamily="18" charset="0"/>
              <a:cs typeface="Times New Roman" panose="02020603050405020304" pitchFamily="18" charset="0"/>
            </a:endParaRPr>
          </a:p>
        </p:txBody>
      </p:sp>
      <p:sp>
        <p:nvSpPr>
          <p:cNvPr id="16" name="Rectangle: Rounded Corners 15">
            <a:extLst>
              <a:ext uri="{FF2B5EF4-FFF2-40B4-BE49-F238E27FC236}">
                <a16:creationId xmlns:a16="http://schemas.microsoft.com/office/drawing/2014/main" id="{AA5E3331-5026-7B2E-57B1-ABCD9FE93696}"/>
              </a:ext>
            </a:extLst>
          </p:cNvPr>
          <p:cNvSpPr/>
          <p:nvPr/>
        </p:nvSpPr>
        <p:spPr>
          <a:xfrm>
            <a:off x="640463" y="20072264"/>
            <a:ext cx="8978175" cy="6025644"/>
          </a:xfrm>
          <a:prstGeom prst="roundRect">
            <a:avLst/>
          </a:prstGeom>
          <a:noFill/>
          <a:ln w="381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endParaRPr lang="fa-IR" sz="2800" dirty="0">
              <a:solidFill>
                <a:schemeClr val="tx1"/>
              </a:solidFill>
              <a:cs typeface="B Nazanin" panose="00000400000000000000" pitchFamily="2" charset="-78"/>
            </a:endParaRPr>
          </a:p>
        </p:txBody>
      </p:sp>
      <p:sp>
        <p:nvSpPr>
          <p:cNvPr id="18" name="TextBox 17">
            <a:extLst>
              <a:ext uri="{FF2B5EF4-FFF2-40B4-BE49-F238E27FC236}">
                <a16:creationId xmlns:a16="http://schemas.microsoft.com/office/drawing/2014/main" id="{1A009B81-F32B-4819-1DFF-E4D2BDFE2176}"/>
              </a:ext>
            </a:extLst>
          </p:cNvPr>
          <p:cNvSpPr txBox="1"/>
          <p:nvPr/>
        </p:nvSpPr>
        <p:spPr>
          <a:xfrm>
            <a:off x="1001339" y="13022174"/>
            <a:ext cx="8225315" cy="707886"/>
          </a:xfrm>
          <a:prstGeom prst="rect">
            <a:avLst/>
          </a:prstGeom>
          <a:solidFill>
            <a:schemeClr val="accent6">
              <a:lumMod val="60000"/>
              <a:lumOff val="40000"/>
            </a:schemeClr>
          </a:solidFill>
        </p:spPr>
        <p:txBody>
          <a:bodyPr wrap="square" rtlCol="0">
            <a:spAutoFit/>
          </a:bodyPr>
          <a:lstStyle/>
          <a:p>
            <a:pPr algn="just"/>
            <a:r>
              <a:rPr lang="en-US" sz="2000" b="1" dirty="0">
                <a:latin typeface="Times New Roman" panose="02020603050405020304" pitchFamily="18" charset="0"/>
                <a:cs typeface="Times New Roman" panose="02020603050405020304" pitchFamily="18" charset="0"/>
              </a:rPr>
              <a:t>General Framework for Implementing the Optimization–Simulation Algorithm</a:t>
            </a:r>
            <a:endParaRPr lang="en-US" sz="1100" b="1" dirty="0">
              <a:latin typeface="Times New Roman" panose="02020603050405020304" pitchFamily="18" charset="0"/>
              <a:cs typeface="Times New Roman" panose="02020603050405020304" pitchFamily="18" charset="0"/>
            </a:endParaRPr>
          </a:p>
        </p:txBody>
      </p:sp>
      <p:sp>
        <p:nvSpPr>
          <p:cNvPr id="23" name="Rectangle: Rounded Corners 22">
            <a:extLst>
              <a:ext uri="{FF2B5EF4-FFF2-40B4-BE49-F238E27FC236}">
                <a16:creationId xmlns:a16="http://schemas.microsoft.com/office/drawing/2014/main" id="{365D15ED-FBB0-66CF-7307-3B88CE1F29EB}"/>
              </a:ext>
            </a:extLst>
          </p:cNvPr>
          <p:cNvSpPr/>
          <p:nvPr/>
        </p:nvSpPr>
        <p:spPr>
          <a:xfrm>
            <a:off x="685196" y="12709907"/>
            <a:ext cx="9068404" cy="7133010"/>
          </a:xfrm>
          <a:prstGeom prst="roundRect">
            <a:avLst/>
          </a:prstGeom>
          <a:noFill/>
          <a:ln w="381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endParaRPr lang="fa-IR" sz="2800" dirty="0">
              <a:solidFill>
                <a:schemeClr val="tx1"/>
              </a:solidFill>
              <a:cs typeface="B Nazanin" panose="00000400000000000000" pitchFamily="2" charset="-78"/>
            </a:endParaRPr>
          </a:p>
        </p:txBody>
      </p:sp>
      <p:sp>
        <p:nvSpPr>
          <p:cNvPr id="24" name="TextBox 23">
            <a:extLst>
              <a:ext uri="{FF2B5EF4-FFF2-40B4-BE49-F238E27FC236}">
                <a16:creationId xmlns:a16="http://schemas.microsoft.com/office/drawing/2014/main" id="{2E6C9E9C-8E06-6E97-1D18-A2E2BF5EA1E6}"/>
              </a:ext>
            </a:extLst>
          </p:cNvPr>
          <p:cNvSpPr txBox="1"/>
          <p:nvPr/>
        </p:nvSpPr>
        <p:spPr>
          <a:xfrm>
            <a:off x="1062046" y="20547885"/>
            <a:ext cx="8135007" cy="400110"/>
          </a:xfrm>
          <a:prstGeom prst="rect">
            <a:avLst/>
          </a:prstGeom>
          <a:solidFill>
            <a:schemeClr val="accent6">
              <a:lumMod val="60000"/>
              <a:lumOff val="40000"/>
            </a:schemeClr>
          </a:solidFill>
        </p:spPr>
        <p:txBody>
          <a:bodyPr wrap="square" rtlCol="0">
            <a:spAutoFit/>
          </a:bodyPr>
          <a:lstStyle/>
          <a:p>
            <a:r>
              <a:rPr lang="en-US" sz="2000" b="1" dirty="0">
                <a:latin typeface="Times New Roman" panose="02020603050405020304" pitchFamily="18" charset="0"/>
                <a:cs typeface="Times New Roman" panose="02020603050405020304" pitchFamily="18" charset="0"/>
              </a:rPr>
              <a:t>3D schematic of a solid oxide cell</a:t>
            </a:r>
          </a:p>
        </p:txBody>
      </p:sp>
      <p:sp>
        <p:nvSpPr>
          <p:cNvPr id="25" name="Rectangle: Rounded Corners 24">
            <a:extLst>
              <a:ext uri="{FF2B5EF4-FFF2-40B4-BE49-F238E27FC236}">
                <a16:creationId xmlns:a16="http://schemas.microsoft.com/office/drawing/2014/main" id="{A60738DC-5683-2DB8-5A46-29ED5C1255CD}"/>
              </a:ext>
            </a:extLst>
          </p:cNvPr>
          <p:cNvSpPr/>
          <p:nvPr/>
        </p:nvSpPr>
        <p:spPr>
          <a:xfrm>
            <a:off x="10031845" y="13405894"/>
            <a:ext cx="11081115" cy="5949913"/>
          </a:xfrm>
          <a:prstGeom prst="roundRect">
            <a:avLst/>
          </a:prstGeom>
          <a:noFill/>
          <a:ln w="381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endParaRPr lang="fa-IR" sz="2800" dirty="0">
              <a:solidFill>
                <a:schemeClr val="tx1"/>
              </a:solidFill>
              <a:cs typeface="B Nazanin" panose="00000400000000000000" pitchFamily="2" charset="-78"/>
            </a:endParaRPr>
          </a:p>
        </p:txBody>
      </p:sp>
      <p:sp>
        <p:nvSpPr>
          <p:cNvPr id="26" name="TextBox 25">
            <a:extLst>
              <a:ext uri="{FF2B5EF4-FFF2-40B4-BE49-F238E27FC236}">
                <a16:creationId xmlns:a16="http://schemas.microsoft.com/office/drawing/2014/main" id="{BA4B9E82-7157-E16F-23CA-7DD86A1D7455}"/>
              </a:ext>
            </a:extLst>
          </p:cNvPr>
          <p:cNvSpPr txBox="1"/>
          <p:nvPr/>
        </p:nvSpPr>
        <p:spPr>
          <a:xfrm>
            <a:off x="10378138" y="13776960"/>
            <a:ext cx="10058400" cy="400110"/>
          </a:xfrm>
          <a:prstGeom prst="rect">
            <a:avLst/>
          </a:prstGeom>
          <a:solidFill>
            <a:schemeClr val="accent6">
              <a:lumMod val="60000"/>
              <a:lumOff val="40000"/>
            </a:schemeClr>
          </a:solidFill>
        </p:spPr>
        <p:txBody>
          <a:bodyPr wrap="square" rtlCol="0">
            <a:spAutoFit/>
          </a:bodyPr>
          <a:lstStyle/>
          <a:p>
            <a:r>
              <a:rPr lang="en-US" sz="2000" b="1" dirty="0">
                <a:latin typeface="Times New Roman" panose="02020603050405020304" pitchFamily="18" charset="0"/>
                <a:cs typeface="Times New Roman" panose="02020603050405020304" pitchFamily="18" charset="0"/>
              </a:rPr>
              <a:t>Schematic diagram of the integrated SOEC–Triple Combined Cycle SOFC system </a:t>
            </a:r>
            <a:endParaRPr lang="en-US" sz="3600" b="1" dirty="0">
              <a:latin typeface="Times New Roman" panose="02020603050405020304" pitchFamily="18" charset="0"/>
              <a:cs typeface="Times New Roman" panose="02020603050405020304" pitchFamily="18" charset="0"/>
            </a:endParaRPr>
          </a:p>
        </p:txBody>
      </p:sp>
      <p:sp>
        <p:nvSpPr>
          <p:cNvPr id="28" name="Rectangle: Rounded Corners 27">
            <a:extLst>
              <a:ext uri="{FF2B5EF4-FFF2-40B4-BE49-F238E27FC236}">
                <a16:creationId xmlns:a16="http://schemas.microsoft.com/office/drawing/2014/main" id="{4A954B6B-E05B-A236-DBD6-4402117B52D6}"/>
              </a:ext>
            </a:extLst>
          </p:cNvPr>
          <p:cNvSpPr/>
          <p:nvPr/>
        </p:nvSpPr>
        <p:spPr>
          <a:xfrm>
            <a:off x="417556" y="26145570"/>
            <a:ext cx="20544869" cy="2097398"/>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endParaRPr lang="fa-IR" sz="3600" b="1" dirty="0">
              <a:solidFill>
                <a:schemeClr val="tx1"/>
              </a:solidFill>
              <a:cs typeface="B Nazanin" panose="00000400000000000000" pitchFamily="2" charset="-78"/>
            </a:endParaRPr>
          </a:p>
        </p:txBody>
      </p:sp>
      <p:sp>
        <p:nvSpPr>
          <p:cNvPr id="29" name="TextBox 28">
            <a:extLst>
              <a:ext uri="{FF2B5EF4-FFF2-40B4-BE49-F238E27FC236}">
                <a16:creationId xmlns:a16="http://schemas.microsoft.com/office/drawing/2014/main" id="{4AB8173C-F8CE-5FDB-5EB9-D00298BB2F29}"/>
              </a:ext>
            </a:extLst>
          </p:cNvPr>
          <p:cNvSpPr txBox="1"/>
          <p:nvPr/>
        </p:nvSpPr>
        <p:spPr>
          <a:xfrm>
            <a:off x="685196" y="26295696"/>
            <a:ext cx="8135007" cy="400110"/>
          </a:xfrm>
          <a:prstGeom prst="rect">
            <a:avLst/>
          </a:prstGeom>
          <a:solidFill>
            <a:schemeClr val="accent6">
              <a:lumMod val="60000"/>
              <a:lumOff val="40000"/>
            </a:schemeClr>
          </a:solidFill>
        </p:spPr>
        <p:txBody>
          <a:bodyPr wrap="square" rtlCol="0">
            <a:spAutoFit/>
          </a:bodyPr>
          <a:lstStyle/>
          <a:p>
            <a:r>
              <a:rPr lang="en-US" sz="2000" b="1" dirty="0">
                <a:latin typeface="Times New Roman" panose="02020603050405020304" pitchFamily="18" charset="0"/>
                <a:cs typeface="Times New Roman" panose="02020603050405020304" pitchFamily="18" charset="0"/>
              </a:rPr>
              <a:t>Conclusion</a:t>
            </a:r>
          </a:p>
        </p:txBody>
      </p:sp>
      <p:pic>
        <p:nvPicPr>
          <p:cNvPr id="38" name="Picture 37">
            <a:extLst>
              <a:ext uri="{FF2B5EF4-FFF2-40B4-BE49-F238E27FC236}">
                <a16:creationId xmlns:a16="http://schemas.microsoft.com/office/drawing/2014/main" id="{A6C0088A-CED1-1B10-0549-ED338EF8FC0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7898" y="1182297"/>
            <a:ext cx="2885270" cy="2719040"/>
          </a:xfrm>
          <a:prstGeom prst="rect">
            <a:avLst/>
          </a:prstGeom>
        </p:spPr>
      </p:pic>
      <p:pic>
        <p:nvPicPr>
          <p:cNvPr id="1026" name="Picture 2" descr="لوگو دانشگاه صنعتی شریف | لوگویار">
            <a:extLst>
              <a:ext uri="{FF2B5EF4-FFF2-40B4-BE49-F238E27FC236}">
                <a16:creationId xmlns:a16="http://schemas.microsoft.com/office/drawing/2014/main" id="{C1572A5B-C9C7-D844-EA7C-20CD2748123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81555" y="1037345"/>
            <a:ext cx="3264172" cy="3076111"/>
          </a:xfrm>
          <a:prstGeom prst="rect">
            <a:avLst/>
          </a:prstGeom>
          <a:noFill/>
          <a:extLst>
            <a:ext uri="{909E8E84-426E-40DD-AFC4-6F175D3DCCD1}">
              <a14:hiddenFill xmlns:a14="http://schemas.microsoft.com/office/drawing/2010/main">
                <a:solidFill>
                  <a:srgbClr val="FFFFFF"/>
                </a:solidFill>
              </a14:hiddenFill>
            </a:ext>
          </a:extLst>
        </p:spPr>
      </p:pic>
      <p:sp>
        <p:nvSpPr>
          <p:cNvPr id="46" name="Rectangle 45">
            <a:extLst>
              <a:ext uri="{FF2B5EF4-FFF2-40B4-BE49-F238E27FC236}">
                <a16:creationId xmlns:a16="http://schemas.microsoft.com/office/drawing/2014/main" id="{E06FB9E8-6CF1-43DE-8C69-89BFA4C1FEDF}"/>
              </a:ext>
            </a:extLst>
          </p:cNvPr>
          <p:cNvSpPr/>
          <p:nvPr/>
        </p:nvSpPr>
        <p:spPr>
          <a:xfrm>
            <a:off x="911030" y="14000455"/>
            <a:ext cx="8225315" cy="5601533"/>
          </a:xfrm>
          <a:prstGeom prst="rect">
            <a:avLst/>
          </a:prstGeom>
        </p:spPr>
        <p:txBody>
          <a:bodyPr wrap="square">
            <a:spAutoFit/>
          </a:bodyPr>
          <a:lstStyle/>
          <a:p>
            <a:pPr algn="just"/>
            <a:r>
              <a:rPr lang="en-US" sz="2000" dirty="0">
                <a:latin typeface="Times New Roman" panose="02020603050405020304" pitchFamily="18" charset="0"/>
                <a:cs typeface="Times New Roman" panose="02020603050405020304" pitchFamily="18" charset="0"/>
              </a:rPr>
              <a:t>The system configuration combines a Triple Combined Cycle Solid Oxide Fuel Cell (SOFC) system intended for high-efficiency electricity generation and hydrogen utilization with a Solid Oxide Electrolyzer Cell (SOEC) driven by renewable energy sources. Aspen Plus® was used to model the integrated polygeneration system using surrogate models created from intricate COMSOL Multiphysics® simulations. </a:t>
            </a:r>
          </a:p>
          <a:p>
            <a:pPr algn="just"/>
            <a:r>
              <a:rPr lang="en-US" sz="2000" dirty="0">
                <a:latin typeface="Times New Roman" panose="02020603050405020304" pitchFamily="18" charset="0"/>
                <a:cs typeface="Times New Roman" panose="02020603050405020304" pitchFamily="18" charset="0"/>
              </a:rPr>
              <a:t>A MATLAB-implemented hybrid genetic algorithm (GA) was used to optimize the reversible solid oxide cell (rSOC) system's design and functionality. </a:t>
            </a:r>
          </a:p>
          <a:p>
            <a:pPr algn="just"/>
            <a:r>
              <a:rPr lang="en-US" sz="2000" dirty="0">
                <a:latin typeface="Times New Roman" panose="02020603050405020304" pitchFamily="18" charset="0"/>
                <a:cs typeface="Times New Roman" panose="02020603050405020304" pitchFamily="18" charset="0"/>
              </a:rPr>
              <a:t>The optimization was carried out using a hybrid GA→fmincon approach and MATLAB's Global Optimization Toolbox. By creating and developing a population of candidate designs within predetermined constraints on structural and operational variables, the GA carries out the initial global search. The surrogate models, which swiftly and reliably calculate power prediction and feasibility across all hourly scenarios, are used to evaluate each candidate. This enables the GA to efficiently explore the high-dimensional, nonlinear landscape.</a:t>
            </a:r>
          </a:p>
          <a:p>
            <a:pPr algn="just"/>
            <a:endParaRPr lang="en-US" dirty="0"/>
          </a:p>
        </p:txBody>
      </p:sp>
      <p:sp>
        <p:nvSpPr>
          <p:cNvPr id="49" name="Rectangle: Rounded Corners 48">
            <a:extLst>
              <a:ext uri="{FF2B5EF4-FFF2-40B4-BE49-F238E27FC236}">
                <a16:creationId xmlns:a16="http://schemas.microsoft.com/office/drawing/2014/main" id="{19D014B6-4251-43D3-9ADE-35B239F43281}"/>
              </a:ext>
            </a:extLst>
          </p:cNvPr>
          <p:cNvSpPr/>
          <p:nvPr/>
        </p:nvSpPr>
        <p:spPr>
          <a:xfrm>
            <a:off x="9951434" y="19738752"/>
            <a:ext cx="11152710" cy="6238713"/>
          </a:xfrm>
          <a:prstGeom prst="roundRect">
            <a:avLst/>
          </a:prstGeom>
          <a:noFill/>
          <a:ln w="381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endParaRPr lang="fa-IR" sz="2800" dirty="0">
              <a:solidFill>
                <a:schemeClr val="tx1"/>
              </a:solidFill>
              <a:cs typeface="B Nazanin" panose="00000400000000000000" pitchFamily="2" charset="-78"/>
            </a:endParaRPr>
          </a:p>
        </p:txBody>
      </p:sp>
      <p:sp>
        <p:nvSpPr>
          <p:cNvPr id="50" name="TextBox 49">
            <a:extLst>
              <a:ext uri="{FF2B5EF4-FFF2-40B4-BE49-F238E27FC236}">
                <a16:creationId xmlns:a16="http://schemas.microsoft.com/office/drawing/2014/main" id="{14D43B31-BFEB-41C2-A711-F3523A224646}"/>
              </a:ext>
            </a:extLst>
          </p:cNvPr>
          <p:cNvSpPr txBox="1"/>
          <p:nvPr/>
        </p:nvSpPr>
        <p:spPr>
          <a:xfrm>
            <a:off x="10590131" y="20291763"/>
            <a:ext cx="8884042" cy="400110"/>
          </a:xfrm>
          <a:prstGeom prst="rect">
            <a:avLst/>
          </a:prstGeom>
          <a:solidFill>
            <a:schemeClr val="accent6">
              <a:lumMod val="60000"/>
              <a:lumOff val="40000"/>
            </a:schemeClr>
          </a:solidFill>
        </p:spPr>
        <p:txBody>
          <a:bodyPr wrap="square" rtlCol="0">
            <a:spAutoFit/>
          </a:bodyPr>
          <a:lstStyle/>
          <a:p>
            <a:r>
              <a:rPr lang="en-US" sz="2000" b="1" dirty="0">
                <a:latin typeface="Times New Roman" panose="02020603050405020304" pitchFamily="18" charset="0"/>
                <a:cs typeface="Times New Roman" panose="02020603050405020304" pitchFamily="18" charset="0"/>
              </a:rPr>
              <a:t>Detailed process flow diagram of the Triple Combined Cycle SOFC system</a:t>
            </a:r>
            <a:endParaRPr lang="en-US" sz="3600" b="1" dirty="0">
              <a:latin typeface="Times New Roman" panose="02020603050405020304" pitchFamily="18" charset="0"/>
              <a:cs typeface="Times New Roman" panose="02020603050405020304" pitchFamily="18" charset="0"/>
            </a:endParaRPr>
          </a:p>
        </p:txBody>
      </p:sp>
      <p:pic>
        <p:nvPicPr>
          <p:cNvPr id="48" name="Picture 47">
            <a:extLst>
              <a:ext uri="{FF2B5EF4-FFF2-40B4-BE49-F238E27FC236}">
                <a16:creationId xmlns:a16="http://schemas.microsoft.com/office/drawing/2014/main" id="{3CAF475B-3730-4220-BEE5-1E4AD48D41CC}"/>
              </a:ext>
            </a:extLst>
          </p:cNvPr>
          <p:cNvPicPr>
            <a:picLocks noChangeAspect="1"/>
          </p:cNvPicPr>
          <p:nvPr/>
        </p:nvPicPr>
        <p:blipFill>
          <a:blip r:embed="rId5"/>
          <a:stretch>
            <a:fillRect/>
          </a:stretch>
        </p:blipFill>
        <p:spPr>
          <a:xfrm>
            <a:off x="1062046" y="21502917"/>
            <a:ext cx="8135007" cy="4032691"/>
          </a:xfrm>
          <a:prstGeom prst="rect">
            <a:avLst/>
          </a:prstGeom>
        </p:spPr>
      </p:pic>
      <p:pic>
        <p:nvPicPr>
          <p:cNvPr id="52" name="Picture 51">
            <a:extLst>
              <a:ext uri="{FF2B5EF4-FFF2-40B4-BE49-F238E27FC236}">
                <a16:creationId xmlns:a16="http://schemas.microsoft.com/office/drawing/2014/main" id="{303E1EAB-15A8-4948-8B8E-6D6DA4A3E057}"/>
              </a:ext>
            </a:extLst>
          </p:cNvPr>
          <p:cNvPicPr>
            <a:picLocks noChangeAspect="1"/>
          </p:cNvPicPr>
          <p:nvPr/>
        </p:nvPicPr>
        <p:blipFill>
          <a:blip r:embed="rId6"/>
          <a:stretch>
            <a:fillRect/>
          </a:stretch>
        </p:blipFill>
        <p:spPr>
          <a:xfrm>
            <a:off x="10590132" y="7786647"/>
            <a:ext cx="9378105" cy="4657725"/>
          </a:xfrm>
          <a:prstGeom prst="rect">
            <a:avLst/>
          </a:prstGeom>
        </p:spPr>
      </p:pic>
      <p:sp>
        <p:nvSpPr>
          <p:cNvPr id="55" name="TextBox 54">
            <a:extLst>
              <a:ext uri="{FF2B5EF4-FFF2-40B4-BE49-F238E27FC236}">
                <a16:creationId xmlns:a16="http://schemas.microsoft.com/office/drawing/2014/main" id="{2A4E061C-BDE5-4649-886F-95B132CBD643}"/>
              </a:ext>
            </a:extLst>
          </p:cNvPr>
          <p:cNvSpPr txBox="1"/>
          <p:nvPr/>
        </p:nvSpPr>
        <p:spPr>
          <a:xfrm>
            <a:off x="911030" y="6832205"/>
            <a:ext cx="8135008" cy="461665"/>
          </a:xfrm>
          <a:prstGeom prst="rect">
            <a:avLst/>
          </a:prstGeom>
          <a:solidFill>
            <a:schemeClr val="accent6">
              <a:lumMod val="60000"/>
              <a:lumOff val="40000"/>
            </a:schemeClr>
          </a:solidFill>
        </p:spPr>
        <p:txBody>
          <a:bodyPr wrap="square" rtlCol="0">
            <a:spAutoFit/>
          </a:bodyPr>
          <a:lstStyle/>
          <a:p>
            <a:r>
              <a:rPr lang="en-US" sz="2400" b="1" dirty="0">
                <a:latin typeface="Times New Roman" panose="02020603050405020304" pitchFamily="18" charset="0"/>
                <a:cs typeface="Times New Roman" panose="02020603050405020304" pitchFamily="18" charset="0"/>
              </a:rPr>
              <a:t>Brief description</a:t>
            </a:r>
            <a:endParaRPr lang="fa-IR" sz="2400" b="1" dirty="0">
              <a:latin typeface="Times New Roman" panose="02020603050405020304" pitchFamily="18" charset="0"/>
              <a:cs typeface="Times New Roman" panose="02020603050405020304" pitchFamily="18" charset="0"/>
            </a:endParaRPr>
          </a:p>
        </p:txBody>
      </p:sp>
      <p:sp>
        <p:nvSpPr>
          <p:cNvPr id="56" name="TextBox 55">
            <a:extLst>
              <a:ext uri="{FF2B5EF4-FFF2-40B4-BE49-F238E27FC236}">
                <a16:creationId xmlns:a16="http://schemas.microsoft.com/office/drawing/2014/main" id="{1C60D5A5-854B-4687-88BF-47A0EB4BF7A4}"/>
              </a:ext>
            </a:extLst>
          </p:cNvPr>
          <p:cNvSpPr txBox="1"/>
          <p:nvPr/>
        </p:nvSpPr>
        <p:spPr>
          <a:xfrm>
            <a:off x="685196" y="4385872"/>
            <a:ext cx="9180864" cy="584775"/>
          </a:xfrm>
          <a:prstGeom prst="rect">
            <a:avLst/>
          </a:prstGeom>
          <a:solidFill>
            <a:schemeClr val="accent6">
              <a:lumMod val="60000"/>
              <a:lumOff val="40000"/>
            </a:schemeClr>
          </a:solidFill>
        </p:spPr>
        <p:txBody>
          <a:bodyPr wrap="square" rtlCol="0">
            <a:spAutoFit/>
          </a:bodyPr>
          <a:lstStyle/>
          <a:p>
            <a:r>
              <a:rPr lang="en-US" sz="2400" b="1" dirty="0">
                <a:latin typeface="Times New Roman" panose="02020603050405020304" pitchFamily="18" charset="0"/>
                <a:cs typeface="Times New Roman" panose="02020603050405020304" pitchFamily="18" charset="0"/>
              </a:rPr>
              <a:t>Introduction</a:t>
            </a:r>
            <a:r>
              <a:rPr lang="fa-IR" sz="3200" dirty="0">
                <a:cs typeface="B Nazanin" panose="00000400000000000000" pitchFamily="2" charset="-78"/>
              </a:rPr>
              <a:t> </a:t>
            </a:r>
          </a:p>
        </p:txBody>
      </p:sp>
      <p:sp>
        <p:nvSpPr>
          <p:cNvPr id="59" name="Rectangle 58">
            <a:extLst>
              <a:ext uri="{FF2B5EF4-FFF2-40B4-BE49-F238E27FC236}">
                <a16:creationId xmlns:a16="http://schemas.microsoft.com/office/drawing/2014/main" id="{51B701F7-DEC1-43D9-B5FA-7206921A4343}"/>
              </a:ext>
            </a:extLst>
          </p:cNvPr>
          <p:cNvSpPr/>
          <p:nvPr/>
        </p:nvSpPr>
        <p:spPr>
          <a:xfrm>
            <a:off x="640463" y="26919232"/>
            <a:ext cx="20160531" cy="1015663"/>
          </a:xfrm>
          <a:prstGeom prst="rect">
            <a:avLst/>
          </a:prstGeom>
        </p:spPr>
        <p:txBody>
          <a:bodyPr wrap="square">
            <a:spAutoFit/>
          </a:bodyPr>
          <a:lstStyle/>
          <a:p>
            <a:pPr algn="just"/>
            <a:r>
              <a:rPr lang="en-US" sz="2000" dirty="0">
                <a:latin typeface="Times New Roman" panose="02020603050405020304" pitchFamily="18" charset="0"/>
                <a:cs typeface="Times New Roman" panose="02020603050405020304" pitchFamily="18" charset="0"/>
              </a:rPr>
              <a:t>An integrated multi-scale framework for the design and flexible operation of a polygeneration system based on reversible solid oxide cells and meant for microgrid applications was presented in this work. The study showed how SOC-scale fidelity can be maintained while allowing for computationally efficient optimization of a complete hybrid energy system by fusing in-depth electrochemical modeling with system-level thermodynamic analysis.</a:t>
            </a:r>
          </a:p>
        </p:txBody>
      </p:sp>
      <p:sp>
        <p:nvSpPr>
          <p:cNvPr id="27" name="Rectangle: Rounded Corners 26">
            <a:extLst>
              <a:ext uri="{FF2B5EF4-FFF2-40B4-BE49-F238E27FC236}">
                <a16:creationId xmlns:a16="http://schemas.microsoft.com/office/drawing/2014/main" id="{8C2D10E8-D5B1-4F83-A284-491C960F76BB}"/>
              </a:ext>
            </a:extLst>
          </p:cNvPr>
          <p:cNvSpPr/>
          <p:nvPr/>
        </p:nvSpPr>
        <p:spPr>
          <a:xfrm>
            <a:off x="417556" y="28411072"/>
            <a:ext cx="20530082" cy="1733647"/>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endParaRPr lang="fa-IR" sz="3600" b="1" dirty="0">
              <a:solidFill>
                <a:schemeClr val="tx1"/>
              </a:solidFill>
              <a:cs typeface="B Nazanin" panose="00000400000000000000" pitchFamily="2" charset="-78"/>
            </a:endParaRPr>
          </a:p>
        </p:txBody>
      </p:sp>
      <p:sp>
        <p:nvSpPr>
          <p:cNvPr id="30" name="TextBox 29">
            <a:extLst>
              <a:ext uri="{FF2B5EF4-FFF2-40B4-BE49-F238E27FC236}">
                <a16:creationId xmlns:a16="http://schemas.microsoft.com/office/drawing/2014/main" id="{CC59193D-3D57-4C7A-86A4-78DD30ECF2F4}"/>
              </a:ext>
            </a:extLst>
          </p:cNvPr>
          <p:cNvSpPr txBox="1"/>
          <p:nvPr/>
        </p:nvSpPr>
        <p:spPr>
          <a:xfrm>
            <a:off x="685196" y="28506396"/>
            <a:ext cx="8135007" cy="400110"/>
          </a:xfrm>
          <a:prstGeom prst="rect">
            <a:avLst/>
          </a:prstGeom>
          <a:solidFill>
            <a:schemeClr val="accent6">
              <a:lumMod val="60000"/>
              <a:lumOff val="40000"/>
            </a:schemeClr>
          </a:solidFill>
        </p:spPr>
        <p:txBody>
          <a:bodyPr wrap="square" rtlCol="0">
            <a:spAutoFit/>
          </a:bodyPr>
          <a:lstStyle/>
          <a:p>
            <a:r>
              <a:rPr lang="en-US" sz="2000" b="1" dirty="0">
                <a:latin typeface="Times New Roman" panose="02020603050405020304" pitchFamily="18" charset="0"/>
                <a:cs typeface="Times New Roman" panose="02020603050405020304" pitchFamily="18" charset="0"/>
              </a:rPr>
              <a:t>References</a:t>
            </a:r>
          </a:p>
        </p:txBody>
      </p:sp>
      <p:sp>
        <p:nvSpPr>
          <p:cNvPr id="31" name="TextBox 30">
            <a:extLst>
              <a:ext uri="{FF2B5EF4-FFF2-40B4-BE49-F238E27FC236}">
                <a16:creationId xmlns:a16="http://schemas.microsoft.com/office/drawing/2014/main" id="{27DCE59E-52DB-4F81-8F5E-13841FBA753D}"/>
              </a:ext>
            </a:extLst>
          </p:cNvPr>
          <p:cNvSpPr txBox="1"/>
          <p:nvPr/>
        </p:nvSpPr>
        <p:spPr>
          <a:xfrm>
            <a:off x="685196" y="29175223"/>
            <a:ext cx="19385884" cy="646331"/>
          </a:xfrm>
          <a:prstGeom prst="rect">
            <a:avLst/>
          </a:prstGeom>
          <a:noFill/>
        </p:spPr>
        <p:txBody>
          <a:bodyPr wrap="square" rtlCol="0">
            <a:spAutoFit/>
          </a:bodyPr>
          <a:lstStyle/>
          <a:p>
            <a:pPr marL="342900" indent="-342900" algn="just">
              <a:buFont typeface="+mj-lt"/>
              <a:buAutoNum type="arabicParenR"/>
            </a:pPr>
            <a:r>
              <a:rPr lang="en-US" dirty="0">
                <a:latin typeface="Times New Roman" panose="02020603050405020304" pitchFamily="18" charset="0"/>
                <a:cs typeface="Times New Roman" panose="02020603050405020304" pitchFamily="18" charset="0"/>
              </a:rPr>
              <a:t>Sharifzadeh, Mahdi, and Nina F. Thornhill. "Optimal selection of control structure using a steady-state inversely controlled process model." </a:t>
            </a:r>
            <a:r>
              <a:rPr lang="en-US" i="1" dirty="0">
                <a:latin typeface="Times New Roman" panose="02020603050405020304" pitchFamily="18" charset="0"/>
                <a:cs typeface="Times New Roman" panose="02020603050405020304" pitchFamily="18" charset="0"/>
              </a:rPr>
              <a:t>Computers &amp; chemical engineering</a:t>
            </a:r>
            <a:r>
              <a:rPr lang="en-US" dirty="0">
                <a:latin typeface="Times New Roman" panose="02020603050405020304" pitchFamily="18" charset="0"/>
                <a:cs typeface="Times New Roman" panose="02020603050405020304" pitchFamily="18" charset="0"/>
              </a:rPr>
              <a:t> 38 (2012): 126-138.</a:t>
            </a:r>
            <a:r>
              <a:rPr lang="ar-SA" dirty="0">
                <a:latin typeface="Times New Roman" panose="02020603050405020304" pitchFamily="18" charset="0"/>
                <a:cs typeface="Times New Roman" panose="02020603050405020304" pitchFamily="18" charset="0"/>
              </a:rPr>
              <a:t>‏</a:t>
            </a:r>
            <a:endParaRPr lang="fa-IR"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indent="-342900" algn="just">
              <a:buFont typeface="+mj-lt"/>
              <a:buAutoNum type="arabicParenR"/>
            </a:pPr>
            <a:r>
              <a:rPr lang="en-US" dirty="0">
                <a:solidFill>
                  <a:srgbClr val="222222"/>
                </a:solidFill>
                <a:latin typeface="Times New Roman" panose="02020603050405020304" pitchFamily="18" charset="0"/>
                <a:ea typeface="Calibri" panose="020F0502020204030204" pitchFamily="34" charset="0"/>
                <a:cs typeface="Arial" panose="020B0604020202020204" pitchFamily="34" charset="0"/>
              </a:rPr>
              <a:t>Flis, G., &amp; Wakim, G. (2023). Solid Oxide Electrolysis: A Technology Status Assessment.. https://www.catf.us/wp-content/uploads/2023/11/Solid-Oxide-Electrolysis-Technology-Status-Assessment.pdf</a:t>
            </a:r>
            <a:endParaRPr lang="fa-IR" dirty="0">
              <a:solidFill>
                <a:srgbClr val="222222"/>
              </a:solidFill>
              <a:effectLst/>
              <a:latin typeface="Times New Roman" panose="02020603050405020304" pitchFamily="18" charset="0"/>
              <a:ea typeface="Calibri" panose="020F0502020204030204" pitchFamily="34" charset="0"/>
              <a:cs typeface="Arial" panose="020B0604020202020204" pitchFamily="34" charset="0"/>
            </a:endParaRPr>
          </a:p>
        </p:txBody>
      </p:sp>
      <p:pic>
        <p:nvPicPr>
          <p:cNvPr id="34" name="Picture 33">
            <a:extLst>
              <a:ext uri="{FF2B5EF4-FFF2-40B4-BE49-F238E27FC236}">
                <a16:creationId xmlns:a16="http://schemas.microsoft.com/office/drawing/2014/main" id="{AC979937-5958-439F-A7B5-9D9BB0F48560}"/>
              </a:ext>
            </a:extLst>
          </p:cNvPr>
          <p:cNvPicPr/>
          <p:nvPr/>
        </p:nvPicPr>
        <p:blipFill>
          <a:blip r:embed="rId7"/>
          <a:stretch>
            <a:fillRect/>
          </a:stretch>
        </p:blipFill>
        <p:spPr>
          <a:xfrm>
            <a:off x="10446313" y="14797076"/>
            <a:ext cx="10255595" cy="4335140"/>
          </a:xfrm>
          <a:prstGeom prst="rect">
            <a:avLst/>
          </a:prstGeom>
        </p:spPr>
      </p:pic>
      <p:pic>
        <p:nvPicPr>
          <p:cNvPr id="35" name="Picture 34">
            <a:extLst>
              <a:ext uri="{FF2B5EF4-FFF2-40B4-BE49-F238E27FC236}">
                <a16:creationId xmlns:a16="http://schemas.microsoft.com/office/drawing/2014/main" id="{D3E164D6-F27F-4E89-A9E3-E8416A6BF2F7}"/>
              </a:ext>
            </a:extLst>
          </p:cNvPr>
          <p:cNvPicPr/>
          <p:nvPr/>
        </p:nvPicPr>
        <p:blipFill>
          <a:blip r:embed="rId8"/>
          <a:stretch>
            <a:fillRect/>
          </a:stretch>
        </p:blipFill>
        <p:spPr>
          <a:xfrm>
            <a:off x="10682597" y="21071685"/>
            <a:ext cx="9172148" cy="4662105"/>
          </a:xfrm>
          <a:prstGeom prst="rect">
            <a:avLst/>
          </a:prstGeom>
        </p:spPr>
      </p:pic>
    </p:spTree>
    <p:extLst>
      <p:ext uri="{BB962C8B-B14F-4D97-AF65-F5344CB8AC3E}">
        <p14:creationId xmlns:p14="http://schemas.microsoft.com/office/powerpoint/2010/main" val="36063028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2198</TotalTime>
  <Words>591</Words>
  <Application>Microsoft Office PowerPoint</Application>
  <PresentationFormat>Custom</PresentationFormat>
  <Paragraphs>30</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B Nazanin</vt:lpstr>
      <vt:lpstr>Calibri</vt:lpstr>
      <vt:lpstr>Calibri Light</vt:lpstr>
      <vt:lpstr>Times New Roman</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Ali</dc:creator>
  <cp:lastModifiedBy>jalil montazeri</cp:lastModifiedBy>
  <cp:revision>144</cp:revision>
  <dcterms:created xsi:type="dcterms:W3CDTF">2022-12-23T08:01:31Z</dcterms:created>
  <dcterms:modified xsi:type="dcterms:W3CDTF">2025-12-15T15:57:59Z</dcterms:modified>
</cp:coreProperties>
</file>