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60" r:id="rId2"/>
  </p:sldMasterIdLst>
  <p:notesMasterIdLst>
    <p:notesMasterId r:id="rId4"/>
  </p:notesMasterIdLst>
  <p:handoutMasterIdLst>
    <p:handoutMasterId r:id="rId5"/>
  </p:handoutMasterIdLst>
  <p:sldIdLst>
    <p:sldId id="259" r:id="rId3"/>
  </p:sldIdLst>
  <p:sldSz cx="21388388" cy="30275213"/>
  <p:notesSz cx="6858000" cy="9144000"/>
  <p:defaultTextStyle>
    <a:defPPr>
      <a:defRPr lang="en-US"/>
    </a:defPPr>
    <a:lvl1pPr marL="0" algn="l" defTabSz="3038715" rtl="0" eaLnBrk="1" latinLnBrk="0" hangingPunct="1">
      <a:defRPr sz="6000" kern="1200">
        <a:solidFill>
          <a:schemeClr val="tx1"/>
        </a:solidFill>
        <a:latin typeface="+mn-lt"/>
        <a:ea typeface="+mn-ea"/>
        <a:cs typeface="+mn-cs"/>
      </a:defRPr>
    </a:lvl1pPr>
    <a:lvl2pPr marL="1519358" algn="l" defTabSz="3038715" rtl="0" eaLnBrk="1" latinLnBrk="0" hangingPunct="1">
      <a:defRPr sz="6000" kern="1200">
        <a:solidFill>
          <a:schemeClr val="tx1"/>
        </a:solidFill>
        <a:latin typeface="+mn-lt"/>
        <a:ea typeface="+mn-ea"/>
        <a:cs typeface="+mn-cs"/>
      </a:defRPr>
    </a:lvl2pPr>
    <a:lvl3pPr marL="3038715" algn="l" defTabSz="3038715" rtl="0" eaLnBrk="1" latinLnBrk="0" hangingPunct="1">
      <a:defRPr sz="6000" kern="1200">
        <a:solidFill>
          <a:schemeClr val="tx1"/>
        </a:solidFill>
        <a:latin typeface="+mn-lt"/>
        <a:ea typeface="+mn-ea"/>
        <a:cs typeface="+mn-cs"/>
      </a:defRPr>
    </a:lvl3pPr>
    <a:lvl4pPr marL="4558071" algn="l" defTabSz="3038715" rtl="0" eaLnBrk="1" latinLnBrk="0" hangingPunct="1">
      <a:defRPr sz="6000" kern="1200">
        <a:solidFill>
          <a:schemeClr val="tx1"/>
        </a:solidFill>
        <a:latin typeface="+mn-lt"/>
        <a:ea typeface="+mn-ea"/>
        <a:cs typeface="+mn-cs"/>
      </a:defRPr>
    </a:lvl4pPr>
    <a:lvl5pPr marL="6077429" algn="l" defTabSz="3038715" rtl="0" eaLnBrk="1" latinLnBrk="0" hangingPunct="1">
      <a:defRPr sz="6000" kern="1200">
        <a:solidFill>
          <a:schemeClr val="tx1"/>
        </a:solidFill>
        <a:latin typeface="+mn-lt"/>
        <a:ea typeface="+mn-ea"/>
        <a:cs typeface="+mn-cs"/>
      </a:defRPr>
    </a:lvl5pPr>
    <a:lvl6pPr marL="7596786" algn="l" defTabSz="3038715" rtl="0" eaLnBrk="1" latinLnBrk="0" hangingPunct="1">
      <a:defRPr sz="6000" kern="1200">
        <a:solidFill>
          <a:schemeClr val="tx1"/>
        </a:solidFill>
        <a:latin typeface="+mn-lt"/>
        <a:ea typeface="+mn-ea"/>
        <a:cs typeface="+mn-cs"/>
      </a:defRPr>
    </a:lvl6pPr>
    <a:lvl7pPr marL="9116145" algn="l" defTabSz="3038715" rtl="0" eaLnBrk="1" latinLnBrk="0" hangingPunct="1">
      <a:defRPr sz="6000" kern="1200">
        <a:solidFill>
          <a:schemeClr val="tx1"/>
        </a:solidFill>
        <a:latin typeface="+mn-lt"/>
        <a:ea typeface="+mn-ea"/>
        <a:cs typeface="+mn-cs"/>
      </a:defRPr>
    </a:lvl7pPr>
    <a:lvl8pPr marL="10635501" algn="l" defTabSz="3038715" rtl="0" eaLnBrk="1" latinLnBrk="0" hangingPunct="1">
      <a:defRPr sz="6000" kern="1200">
        <a:solidFill>
          <a:schemeClr val="tx1"/>
        </a:solidFill>
        <a:latin typeface="+mn-lt"/>
        <a:ea typeface="+mn-ea"/>
        <a:cs typeface="+mn-cs"/>
      </a:defRPr>
    </a:lvl8pPr>
    <a:lvl9pPr marL="12154859" algn="l" defTabSz="3038715" rtl="0" eaLnBrk="1" latinLnBrk="0" hangingPunct="1">
      <a:defRPr sz="60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265">
          <p15:clr>
            <a:srgbClr val="A4A3A4"/>
          </p15:clr>
        </p15:guide>
        <p15:guide id="3" orient="horz" pos="18541">
          <p15:clr>
            <a:srgbClr val="A4A3A4"/>
          </p15:clr>
        </p15:guide>
        <p15:guide id="5" pos="1319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929" autoAdjust="0"/>
    <p:restoredTop sz="94830" autoAdjust="0"/>
  </p:normalViewPr>
  <p:slideViewPr>
    <p:cSldViewPr snapToGrid="0" snapToObjects="1" showGuides="1">
      <p:cViewPr>
        <p:scale>
          <a:sx n="66" d="100"/>
          <a:sy n="66" d="100"/>
        </p:scale>
        <p:origin x="130" y="-7987"/>
      </p:cViewPr>
      <p:guideLst>
        <p:guide orient="horz" pos="265"/>
        <p:guide orient="horz" pos="18541"/>
        <p:guide pos="131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1" d="100"/>
          <a:sy n="81" d="100"/>
        </p:scale>
        <p:origin x="290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91693C-6876-4F4B-B8E1-2DFEA0BDB81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7910A97-46B5-4116-BC36-2F3BCA910AF9}">
      <dgm:prSet phldrT="[Text]"/>
      <dgm:spPr/>
      <dgm:t>
        <a:bodyPr/>
        <a:lstStyle/>
        <a:p>
          <a:r>
            <a:rPr lang="fa-IR" b="1" dirty="0">
              <a:solidFill>
                <a:schemeClr val="tx1"/>
              </a:solidFill>
              <a:cs typeface="B Zar" panose="00000400000000000000" pitchFamily="2" charset="-78"/>
            </a:rPr>
            <a:t>روش شیمیایی</a:t>
          </a:r>
          <a:endParaRPr lang="en-US" b="1" dirty="0">
            <a:solidFill>
              <a:schemeClr val="tx1"/>
            </a:solidFill>
            <a:cs typeface="B Zar" panose="00000400000000000000" pitchFamily="2" charset="-78"/>
          </a:endParaRPr>
        </a:p>
      </dgm:t>
    </dgm:pt>
    <dgm:pt modelId="{387D04B3-64F9-41B0-8672-324460692CF5}" type="parTrans" cxnId="{95CEB323-FF04-433D-9176-0DF64C8EB8D3}">
      <dgm:prSet/>
      <dgm:spPr/>
      <dgm:t>
        <a:bodyPr/>
        <a:lstStyle/>
        <a:p>
          <a:endParaRPr lang="en-US" b="1">
            <a:solidFill>
              <a:schemeClr val="tx1"/>
            </a:solidFill>
            <a:cs typeface="B Zar" panose="00000400000000000000" pitchFamily="2" charset="-78"/>
          </a:endParaRPr>
        </a:p>
      </dgm:t>
    </dgm:pt>
    <dgm:pt modelId="{DF24DB08-C176-405B-871D-FE89C5561AA7}" type="sibTrans" cxnId="{95CEB323-FF04-433D-9176-0DF64C8EB8D3}">
      <dgm:prSet/>
      <dgm:spPr/>
      <dgm:t>
        <a:bodyPr/>
        <a:lstStyle/>
        <a:p>
          <a:endParaRPr lang="en-US" b="1">
            <a:solidFill>
              <a:schemeClr val="tx1"/>
            </a:solidFill>
            <a:cs typeface="B Zar" panose="00000400000000000000" pitchFamily="2" charset="-78"/>
          </a:endParaRPr>
        </a:p>
      </dgm:t>
    </dgm:pt>
    <dgm:pt modelId="{B760FA22-A87A-4ED2-8DF7-BCFB954D8B3F}">
      <dgm:prSet phldrT="[Text]"/>
      <dgm:spPr>
        <a:solidFill>
          <a:srgbClr val="FF0000"/>
        </a:solidFill>
      </dgm:spPr>
      <dgm:t>
        <a:bodyPr/>
        <a:lstStyle/>
        <a:p>
          <a:r>
            <a:rPr lang="fa-IR" b="1" dirty="0">
              <a:solidFill>
                <a:schemeClr val="tx1"/>
              </a:solidFill>
              <a:cs typeface="B Zar" panose="00000400000000000000" pitchFamily="2" charset="-78"/>
            </a:rPr>
            <a:t>انعقاد شیمیایی و الکتریکی</a:t>
          </a:r>
          <a:endParaRPr lang="en-US" b="1" dirty="0">
            <a:solidFill>
              <a:schemeClr val="tx1"/>
            </a:solidFill>
            <a:cs typeface="B Zar" panose="00000400000000000000" pitchFamily="2" charset="-78"/>
          </a:endParaRPr>
        </a:p>
      </dgm:t>
    </dgm:pt>
    <dgm:pt modelId="{35ACF5EE-2E59-4D8B-AAA2-4A360A289342}" type="parTrans" cxnId="{5CF51B76-764B-4985-9C18-7ECB2809B395}">
      <dgm:prSet/>
      <dgm:spPr/>
      <dgm:t>
        <a:bodyPr/>
        <a:lstStyle/>
        <a:p>
          <a:endParaRPr lang="en-US" b="1">
            <a:solidFill>
              <a:schemeClr val="tx1"/>
            </a:solidFill>
            <a:cs typeface="B Zar" panose="00000400000000000000" pitchFamily="2" charset="-78"/>
          </a:endParaRPr>
        </a:p>
      </dgm:t>
    </dgm:pt>
    <dgm:pt modelId="{EE4DADA1-14F7-4EAF-AA71-E6E5199C946D}" type="sibTrans" cxnId="{5CF51B76-764B-4985-9C18-7ECB2809B395}">
      <dgm:prSet/>
      <dgm:spPr/>
      <dgm:t>
        <a:bodyPr/>
        <a:lstStyle/>
        <a:p>
          <a:endParaRPr lang="en-US" b="1">
            <a:solidFill>
              <a:schemeClr val="tx1"/>
            </a:solidFill>
            <a:cs typeface="B Zar" panose="00000400000000000000" pitchFamily="2" charset="-78"/>
          </a:endParaRPr>
        </a:p>
      </dgm:t>
    </dgm:pt>
    <dgm:pt modelId="{91927F5C-4C5C-460F-AF1F-B8EF46333BC7}">
      <dgm:prSet phldrT="[Text]"/>
      <dgm:spPr>
        <a:solidFill>
          <a:srgbClr val="00B0F0"/>
        </a:solidFill>
      </dgm:spPr>
      <dgm:t>
        <a:bodyPr/>
        <a:lstStyle/>
        <a:p>
          <a:r>
            <a:rPr lang="fa-IR" b="1" dirty="0">
              <a:solidFill>
                <a:schemeClr val="tx1"/>
              </a:solidFill>
              <a:cs typeface="B Zar" panose="00000400000000000000" pitchFamily="2" charset="-78"/>
            </a:rPr>
            <a:t>کلر برای کشتن باکتری</a:t>
          </a:r>
          <a:endParaRPr lang="en-US" b="1" dirty="0">
            <a:solidFill>
              <a:schemeClr val="tx1"/>
            </a:solidFill>
            <a:cs typeface="B Zar" panose="00000400000000000000" pitchFamily="2" charset="-78"/>
          </a:endParaRPr>
        </a:p>
      </dgm:t>
    </dgm:pt>
    <dgm:pt modelId="{33A3628A-C43A-42A5-BB7B-BB09A252BE16}" type="parTrans" cxnId="{53CEBAA3-CAFC-483D-B352-0E8CC7993B1A}">
      <dgm:prSet/>
      <dgm:spPr/>
      <dgm:t>
        <a:bodyPr/>
        <a:lstStyle/>
        <a:p>
          <a:endParaRPr lang="en-US" b="1">
            <a:solidFill>
              <a:schemeClr val="tx1"/>
            </a:solidFill>
            <a:cs typeface="B Zar" panose="00000400000000000000" pitchFamily="2" charset="-78"/>
          </a:endParaRPr>
        </a:p>
      </dgm:t>
    </dgm:pt>
    <dgm:pt modelId="{92EA2969-D63E-4FCF-B8E6-77ACE3DE23C9}" type="sibTrans" cxnId="{53CEBAA3-CAFC-483D-B352-0E8CC7993B1A}">
      <dgm:prSet/>
      <dgm:spPr/>
      <dgm:t>
        <a:bodyPr/>
        <a:lstStyle/>
        <a:p>
          <a:endParaRPr lang="en-US" b="1">
            <a:solidFill>
              <a:schemeClr val="tx1"/>
            </a:solidFill>
            <a:cs typeface="B Zar" panose="00000400000000000000" pitchFamily="2" charset="-78"/>
          </a:endParaRPr>
        </a:p>
      </dgm:t>
    </dgm:pt>
    <dgm:pt modelId="{C7CBE0AC-F171-4028-9A83-2234172C3B93}">
      <dgm:prSet phldrT="[Text]"/>
      <dgm:spPr/>
      <dgm:t>
        <a:bodyPr/>
        <a:lstStyle/>
        <a:p>
          <a:r>
            <a:rPr lang="fa-IR" b="1" dirty="0">
              <a:solidFill>
                <a:schemeClr val="tx1"/>
              </a:solidFill>
              <a:cs typeface="B Zar" panose="00000400000000000000" pitchFamily="2" charset="-78"/>
            </a:rPr>
            <a:t>ازن</a:t>
          </a:r>
          <a:endParaRPr lang="en-US" b="1" dirty="0">
            <a:solidFill>
              <a:schemeClr val="tx1"/>
            </a:solidFill>
            <a:cs typeface="B Zar" panose="00000400000000000000" pitchFamily="2" charset="-78"/>
          </a:endParaRPr>
        </a:p>
      </dgm:t>
    </dgm:pt>
    <dgm:pt modelId="{D4B30188-8564-43F9-93E9-3BFF0109702E}" type="parTrans" cxnId="{6DA3585B-0B71-47C7-9BF5-5A455D56770C}">
      <dgm:prSet/>
      <dgm:spPr/>
      <dgm:t>
        <a:bodyPr/>
        <a:lstStyle/>
        <a:p>
          <a:endParaRPr lang="en-US" b="1">
            <a:solidFill>
              <a:schemeClr val="tx1"/>
            </a:solidFill>
            <a:cs typeface="B Zar" panose="00000400000000000000" pitchFamily="2" charset="-78"/>
          </a:endParaRPr>
        </a:p>
      </dgm:t>
    </dgm:pt>
    <dgm:pt modelId="{C4CF9FBB-D572-4D8A-8596-AA30C2AB1920}" type="sibTrans" cxnId="{6DA3585B-0B71-47C7-9BF5-5A455D56770C}">
      <dgm:prSet/>
      <dgm:spPr/>
      <dgm:t>
        <a:bodyPr/>
        <a:lstStyle/>
        <a:p>
          <a:endParaRPr lang="en-US" b="1">
            <a:solidFill>
              <a:schemeClr val="tx1"/>
            </a:solidFill>
            <a:cs typeface="B Zar" panose="00000400000000000000" pitchFamily="2" charset="-78"/>
          </a:endParaRPr>
        </a:p>
      </dgm:t>
    </dgm:pt>
    <dgm:pt modelId="{7AA7DC1E-0349-45FE-B268-B34283227A83}">
      <dgm:prSet phldrT="[Text]"/>
      <dgm:spPr>
        <a:solidFill>
          <a:srgbClr val="FFFF00"/>
        </a:solidFill>
      </dgm:spPr>
      <dgm:t>
        <a:bodyPr/>
        <a:lstStyle/>
        <a:p>
          <a:pPr rtl="1"/>
          <a:r>
            <a:rPr lang="fa-IR" b="1" dirty="0">
              <a:solidFill>
                <a:schemeClr val="tx1"/>
              </a:solidFill>
              <a:cs typeface="B Zar" panose="00000400000000000000" pitchFamily="2" charset="-78"/>
            </a:rPr>
            <a:t>خنثی سازی برای تنظیم </a:t>
          </a:r>
          <a:r>
            <a:rPr lang="en-US" b="1" dirty="0">
              <a:solidFill>
                <a:schemeClr val="tx1"/>
              </a:solidFill>
              <a:cs typeface="B Zar" panose="00000400000000000000" pitchFamily="2" charset="-78"/>
            </a:rPr>
            <a:t>pH</a:t>
          </a:r>
        </a:p>
      </dgm:t>
    </dgm:pt>
    <dgm:pt modelId="{3140B0AF-4DEB-43EC-B789-031C2867E431}" type="parTrans" cxnId="{C2D5CE8B-3B15-45D8-972A-7D218C8DA50E}">
      <dgm:prSet/>
      <dgm:spPr/>
      <dgm:t>
        <a:bodyPr/>
        <a:lstStyle/>
        <a:p>
          <a:endParaRPr lang="en-US" b="1">
            <a:solidFill>
              <a:schemeClr val="tx1"/>
            </a:solidFill>
            <a:cs typeface="B Zar" panose="00000400000000000000" pitchFamily="2" charset="-78"/>
          </a:endParaRPr>
        </a:p>
      </dgm:t>
    </dgm:pt>
    <dgm:pt modelId="{E32E7DAA-138D-4256-9299-C5B1C3E3C857}" type="sibTrans" cxnId="{C2D5CE8B-3B15-45D8-972A-7D218C8DA50E}">
      <dgm:prSet/>
      <dgm:spPr/>
      <dgm:t>
        <a:bodyPr/>
        <a:lstStyle/>
        <a:p>
          <a:endParaRPr lang="en-US" b="1">
            <a:solidFill>
              <a:schemeClr val="tx1"/>
            </a:solidFill>
            <a:cs typeface="B Zar" panose="00000400000000000000" pitchFamily="2" charset="-78"/>
          </a:endParaRPr>
        </a:p>
      </dgm:t>
    </dgm:pt>
    <dgm:pt modelId="{D09B2508-D972-44C9-9E18-F2D09CE9A09F}">
      <dgm:prSet/>
      <dgm:spPr>
        <a:solidFill>
          <a:srgbClr val="A75C33"/>
        </a:solidFill>
      </dgm:spPr>
      <dgm:t>
        <a:bodyPr/>
        <a:lstStyle/>
        <a:p>
          <a:r>
            <a:rPr lang="fa-IR" b="1" dirty="0">
              <a:solidFill>
                <a:schemeClr val="tx1"/>
              </a:solidFill>
              <a:cs typeface="B Zar" panose="00000400000000000000" pitchFamily="2" charset="-78"/>
            </a:rPr>
            <a:t>عیب: تولید لجن بالا</a:t>
          </a:r>
          <a:endParaRPr lang="en-US" b="1" dirty="0">
            <a:solidFill>
              <a:schemeClr val="tx1"/>
            </a:solidFill>
            <a:cs typeface="B Zar" panose="00000400000000000000" pitchFamily="2" charset="-78"/>
          </a:endParaRPr>
        </a:p>
      </dgm:t>
    </dgm:pt>
    <dgm:pt modelId="{CCB42B58-352E-49BF-A9AE-5CB5B5F73C96}" type="parTrans" cxnId="{6609A03B-ADA4-4B8D-9E17-C89E6ED220A8}">
      <dgm:prSet/>
      <dgm:spPr/>
      <dgm:t>
        <a:bodyPr/>
        <a:lstStyle/>
        <a:p>
          <a:endParaRPr lang="en-US" b="1">
            <a:solidFill>
              <a:schemeClr val="tx1"/>
            </a:solidFill>
            <a:cs typeface="B Zar" panose="00000400000000000000" pitchFamily="2" charset="-78"/>
          </a:endParaRPr>
        </a:p>
      </dgm:t>
    </dgm:pt>
    <dgm:pt modelId="{5F2019B1-BC0B-4315-BDD9-F684A67794D0}" type="sibTrans" cxnId="{6609A03B-ADA4-4B8D-9E17-C89E6ED220A8}">
      <dgm:prSet/>
      <dgm:spPr/>
      <dgm:t>
        <a:bodyPr/>
        <a:lstStyle/>
        <a:p>
          <a:endParaRPr lang="en-US" b="1">
            <a:solidFill>
              <a:schemeClr val="tx1"/>
            </a:solidFill>
            <a:cs typeface="B Zar" panose="00000400000000000000" pitchFamily="2" charset="-78"/>
          </a:endParaRPr>
        </a:p>
      </dgm:t>
    </dgm:pt>
    <dgm:pt modelId="{5C3D2632-B712-42F2-84FB-BD27B7AC4AE1}" type="pres">
      <dgm:prSet presAssocID="{3991693C-6876-4F4B-B8E1-2DFEA0BDB81C}" presName="Name0" presStyleCnt="0">
        <dgm:presLayoutVars>
          <dgm:dir val="rev"/>
          <dgm:resizeHandles val="exact"/>
        </dgm:presLayoutVars>
      </dgm:prSet>
      <dgm:spPr/>
    </dgm:pt>
    <dgm:pt modelId="{86CBE77B-4540-4723-938D-3B26428CB519}" type="pres">
      <dgm:prSet presAssocID="{3991693C-6876-4F4B-B8E1-2DFEA0BDB81C}" presName="cycle" presStyleCnt="0"/>
      <dgm:spPr/>
    </dgm:pt>
    <dgm:pt modelId="{F57AF72A-8A7E-42E7-A970-9BFBCCCD45E7}" type="pres">
      <dgm:prSet presAssocID="{87910A97-46B5-4116-BC36-2F3BCA910AF9}" presName="nodeFirstNode" presStyleLbl="node1" presStyleIdx="0" presStyleCnt="6">
        <dgm:presLayoutVars>
          <dgm:bulletEnabled val="1"/>
        </dgm:presLayoutVars>
      </dgm:prSet>
      <dgm:spPr/>
    </dgm:pt>
    <dgm:pt modelId="{A1248C27-ADCF-4182-BCAB-5D6B95A3B38C}" type="pres">
      <dgm:prSet presAssocID="{DF24DB08-C176-405B-871D-FE89C5561AA7}" presName="sibTransFirstNode" presStyleLbl="bgShp" presStyleIdx="0" presStyleCnt="1"/>
      <dgm:spPr/>
    </dgm:pt>
    <dgm:pt modelId="{A948C482-CC16-4103-95FD-18E4506E2FBE}" type="pres">
      <dgm:prSet presAssocID="{B760FA22-A87A-4ED2-8DF7-BCFB954D8B3F}" presName="nodeFollowingNodes" presStyleLbl="node1" presStyleIdx="1" presStyleCnt="6">
        <dgm:presLayoutVars>
          <dgm:bulletEnabled val="1"/>
        </dgm:presLayoutVars>
      </dgm:prSet>
      <dgm:spPr/>
    </dgm:pt>
    <dgm:pt modelId="{5D0BF85C-73EC-4DAE-85F1-460932563D51}" type="pres">
      <dgm:prSet presAssocID="{91927F5C-4C5C-460F-AF1F-B8EF46333BC7}" presName="nodeFollowingNodes" presStyleLbl="node1" presStyleIdx="2" presStyleCnt="6">
        <dgm:presLayoutVars>
          <dgm:bulletEnabled val="1"/>
        </dgm:presLayoutVars>
      </dgm:prSet>
      <dgm:spPr/>
    </dgm:pt>
    <dgm:pt modelId="{C00CCAAB-5D30-4D05-B29D-610EA00EF5EB}" type="pres">
      <dgm:prSet presAssocID="{C7CBE0AC-F171-4028-9A83-2234172C3B93}" presName="nodeFollowingNodes" presStyleLbl="node1" presStyleIdx="3" presStyleCnt="6">
        <dgm:presLayoutVars>
          <dgm:bulletEnabled val="1"/>
        </dgm:presLayoutVars>
      </dgm:prSet>
      <dgm:spPr/>
    </dgm:pt>
    <dgm:pt modelId="{0C450413-CE80-4E30-AE29-E15FA87BCCF2}" type="pres">
      <dgm:prSet presAssocID="{7AA7DC1E-0349-45FE-B268-B34283227A83}" presName="nodeFollowingNodes" presStyleLbl="node1" presStyleIdx="4" presStyleCnt="6">
        <dgm:presLayoutVars>
          <dgm:bulletEnabled val="1"/>
        </dgm:presLayoutVars>
      </dgm:prSet>
      <dgm:spPr/>
    </dgm:pt>
    <dgm:pt modelId="{01E628AC-ADAB-4899-A068-2EC937B13548}" type="pres">
      <dgm:prSet presAssocID="{D09B2508-D972-44C9-9E18-F2D09CE9A09F}" presName="nodeFollowingNodes" presStyleLbl="node1" presStyleIdx="5" presStyleCnt="6">
        <dgm:presLayoutVars>
          <dgm:bulletEnabled val="1"/>
        </dgm:presLayoutVars>
      </dgm:prSet>
      <dgm:spPr/>
    </dgm:pt>
  </dgm:ptLst>
  <dgm:cxnLst>
    <dgm:cxn modelId="{95CEB323-FF04-433D-9176-0DF64C8EB8D3}" srcId="{3991693C-6876-4F4B-B8E1-2DFEA0BDB81C}" destId="{87910A97-46B5-4116-BC36-2F3BCA910AF9}" srcOrd="0" destOrd="0" parTransId="{387D04B3-64F9-41B0-8672-324460692CF5}" sibTransId="{DF24DB08-C176-405B-871D-FE89C5561AA7}"/>
    <dgm:cxn modelId="{0534F436-0F6C-43CD-BE2F-F4FE599C3955}" type="presOf" srcId="{DF24DB08-C176-405B-871D-FE89C5561AA7}" destId="{A1248C27-ADCF-4182-BCAB-5D6B95A3B38C}" srcOrd="0" destOrd="0" presId="urn:microsoft.com/office/officeart/2005/8/layout/cycle3"/>
    <dgm:cxn modelId="{6609A03B-ADA4-4B8D-9E17-C89E6ED220A8}" srcId="{3991693C-6876-4F4B-B8E1-2DFEA0BDB81C}" destId="{D09B2508-D972-44C9-9E18-F2D09CE9A09F}" srcOrd="5" destOrd="0" parTransId="{CCB42B58-352E-49BF-A9AE-5CB5B5F73C96}" sibTransId="{5F2019B1-BC0B-4315-BDD9-F684A67794D0}"/>
    <dgm:cxn modelId="{6DA3585B-0B71-47C7-9BF5-5A455D56770C}" srcId="{3991693C-6876-4F4B-B8E1-2DFEA0BDB81C}" destId="{C7CBE0AC-F171-4028-9A83-2234172C3B93}" srcOrd="3" destOrd="0" parTransId="{D4B30188-8564-43F9-93E9-3BFF0109702E}" sibTransId="{C4CF9FBB-D572-4D8A-8596-AA30C2AB1920}"/>
    <dgm:cxn modelId="{3A6E7B74-0883-4895-B982-07CCC4D06EC9}" type="presOf" srcId="{7AA7DC1E-0349-45FE-B268-B34283227A83}" destId="{0C450413-CE80-4E30-AE29-E15FA87BCCF2}" srcOrd="0" destOrd="0" presId="urn:microsoft.com/office/officeart/2005/8/layout/cycle3"/>
    <dgm:cxn modelId="{5CF51B76-764B-4985-9C18-7ECB2809B395}" srcId="{3991693C-6876-4F4B-B8E1-2DFEA0BDB81C}" destId="{B760FA22-A87A-4ED2-8DF7-BCFB954D8B3F}" srcOrd="1" destOrd="0" parTransId="{35ACF5EE-2E59-4D8B-AAA2-4A360A289342}" sibTransId="{EE4DADA1-14F7-4EAF-AA71-E6E5199C946D}"/>
    <dgm:cxn modelId="{C2D5CE8B-3B15-45D8-972A-7D218C8DA50E}" srcId="{3991693C-6876-4F4B-B8E1-2DFEA0BDB81C}" destId="{7AA7DC1E-0349-45FE-B268-B34283227A83}" srcOrd="4" destOrd="0" parTransId="{3140B0AF-4DEB-43EC-B789-031C2867E431}" sibTransId="{E32E7DAA-138D-4256-9299-C5B1C3E3C857}"/>
    <dgm:cxn modelId="{32FEC390-9BF7-4845-A9FA-2C7940C2B401}" type="presOf" srcId="{C7CBE0AC-F171-4028-9A83-2234172C3B93}" destId="{C00CCAAB-5D30-4D05-B29D-610EA00EF5EB}" srcOrd="0" destOrd="0" presId="urn:microsoft.com/office/officeart/2005/8/layout/cycle3"/>
    <dgm:cxn modelId="{854C1CA3-8E84-4469-87F4-AC80B4ECF643}" type="presOf" srcId="{91927F5C-4C5C-460F-AF1F-B8EF46333BC7}" destId="{5D0BF85C-73EC-4DAE-85F1-460932563D51}" srcOrd="0" destOrd="0" presId="urn:microsoft.com/office/officeart/2005/8/layout/cycle3"/>
    <dgm:cxn modelId="{53CEBAA3-CAFC-483D-B352-0E8CC7993B1A}" srcId="{3991693C-6876-4F4B-B8E1-2DFEA0BDB81C}" destId="{91927F5C-4C5C-460F-AF1F-B8EF46333BC7}" srcOrd="2" destOrd="0" parTransId="{33A3628A-C43A-42A5-BB7B-BB09A252BE16}" sibTransId="{92EA2969-D63E-4FCF-B8E6-77ACE3DE23C9}"/>
    <dgm:cxn modelId="{58B1A4A9-6E2F-4F15-BF41-EB9EDB39B6B3}" type="presOf" srcId="{B760FA22-A87A-4ED2-8DF7-BCFB954D8B3F}" destId="{A948C482-CC16-4103-95FD-18E4506E2FBE}" srcOrd="0" destOrd="0" presId="urn:microsoft.com/office/officeart/2005/8/layout/cycle3"/>
    <dgm:cxn modelId="{7F01E1DE-01A2-4B62-9572-7BBE37A33132}" type="presOf" srcId="{3991693C-6876-4F4B-B8E1-2DFEA0BDB81C}" destId="{5C3D2632-B712-42F2-84FB-BD27B7AC4AE1}" srcOrd="0" destOrd="0" presId="urn:microsoft.com/office/officeart/2005/8/layout/cycle3"/>
    <dgm:cxn modelId="{CB6035E9-BB9E-4DD6-BB0E-1ED48FD4F8EC}" type="presOf" srcId="{D09B2508-D972-44C9-9E18-F2D09CE9A09F}" destId="{01E628AC-ADAB-4899-A068-2EC937B13548}" srcOrd="0" destOrd="0" presId="urn:microsoft.com/office/officeart/2005/8/layout/cycle3"/>
    <dgm:cxn modelId="{B364D1EE-DAB9-4A44-BBF8-BE841A6F390D}" type="presOf" srcId="{87910A97-46B5-4116-BC36-2F3BCA910AF9}" destId="{F57AF72A-8A7E-42E7-A970-9BFBCCCD45E7}" srcOrd="0" destOrd="0" presId="urn:microsoft.com/office/officeart/2005/8/layout/cycle3"/>
    <dgm:cxn modelId="{C71AE785-25AC-4994-87CB-1AD679665E8A}" type="presParOf" srcId="{5C3D2632-B712-42F2-84FB-BD27B7AC4AE1}" destId="{86CBE77B-4540-4723-938D-3B26428CB519}" srcOrd="0" destOrd="0" presId="urn:microsoft.com/office/officeart/2005/8/layout/cycle3"/>
    <dgm:cxn modelId="{C8343941-0034-4E5E-8A84-1E80FFE85C10}" type="presParOf" srcId="{86CBE77B-4540-4723-938D-3B26428CB519}" destId="{F57AF72A-8A7E-42E7-A970-9BFBCCCD45E7}" srcOrd="0" destOrd="0" presId="urn:microsoft.com/office/officeart/2005/8/layout/cycle3"/>
    <dgm:cxn modelId="{6E08D46B-EA40-44C8-8FD4-7CF8B59CC1B4}" type="presParOf" srcId="{86CBE77B-4540-4723-938D-3B26428CB519}" destId="{A1248C27-ADCF-4182-BCAB-5D6B95A3B38C}" srcOrd="1" destOrd="0" presId="urn:microsoft.com/office/officeart/2005/8/layout/cycle3"/>
    <dgm:cxn modelId="{60E4E0C9-11D6-4214-873A-6E066DFEB78E}" type="presParOf" srcId="{86CBE77B-4540-4723-938D-3B26428CB519}" destId="{A948C482-CC16-4103-95FD-18E4506E2FBE}" srcOrd="2" destOrd="0" presId="urn:microsoft.com/office/officeart/2005/8/layout/cycle3"/>
    <dgm:cxn modelId="{FB9B9967-222E-4120-AF7F-A13ADD2A0C64}" type="presParOf" srcId="{86CBE77B-4540-4723-938D-3B26428CB519}" destId="{5D0BF85C-73EC-4DAE-85F1-460932563D51}" srcOrd="3" destOrd="0" presId="urn:microsoft.com/office/officeart/2005/8/layout/cycle3"/>
    <dgm:cxn modelId="{3A8CE1AA-EF33-4E4C-B6BF-57B1D4D7AE68}" type="presParOf" srcId="{86CBE77B-4540-4723-938D-3B26428CB519}" destId="{C00CCAAB-5D30-4D05-B29D-610EA00EF5EB}" srcOrd="4" destOrd="0" presId="urn:microsoft.com/office/officeart/2005/8/layout/cycle3"/>
    <dgm:cxn modelId="{3D4457C9-6623-4831-AA9E-503CF5A8DEAC}" type="presParOf" srcId="{86CBE77B-4540-4723-938D-3B26428CB519}" destId="{0C450413-CE80-4E30-AE29-E15FA87BCCF2}" srcOrd="5" destOrd="0" presId="urn:microsoft.com/office/officeart/2005/8/layout/cycle3"/>
    <dgm:cxn modelId="{75D2646F-45CE-4FC2-AD36-3824DFFB13EC}" type="presParOf" srcId="{86CBE77B-4540-4723-938D-3B26428CB519}" destId="{01E628AC-ADAB-4899-A068-2EC937B13548}" srcOrd="6"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91693C-6876-4F4B-B8E1-2DFEA0BDB81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7910A97-46B5-4116-BC36-2F3BCA910AF9}">
      <dgm:prSet phldrT="[Text]"/>
      <dgm:spPr/>
      <dgm:t>
        <a:bodyPr/>
        <a:lstStyle/>
        <a:p>
          <a:r>
            <a:rPr lang="fa-IR" b="1" dirty="0">
              <a:solidFill>
                <a:schemeClr val="tx1"/>
              </a:solidFill>
              <a:cs typeface="B Zar" panose="00000400000000000000" pitchFamily="2" charset="-78"/>
            </a:rPr>
            <a:t>روش فیزیکی</a:t>
          </a:r>
          <a:endParaRPr lang="en-US" b="1" dirty="0">
            <a:solidFill>
              <a:schemeClr val="tx1"/>
            </a:solidFill>
            <a:cs typeface="B Zar" panose="00000400000000000000" pitchFamily="2" charset="-78"/>
          </a:endParaRPr>
        </a:p>
      </dgm:t>
    </dgm:pt>
    <dgm:pt modelId="{387D04B3-64F9-41B0-8672-324460692CF5}" type="parTrans" cxnId="{95CEB323-FF04-433D-9176-0DF64C8EB8D3}">
      <dgm:prSet/>
      <dgm:spPr/>
      <dgm:t>
        <a:bodyPr/>
        <a:lstStyle/>
        <a:p>
          <a:endParaRPr lang="en-US" b="1">
            <a:solidFill>
              <a:schemeClr val="tx1"/>
            </a:solidFill>
            <a:cs typeface="B Zar" panose="00000400000000000000" pitchFamily="2" charset="-78"/>
          </a:endParaRPr>
        </a:p>
      </dgm:t>
    </dgm:pt>
    <dgm:pt modelId="{DF24DB08-C176-405B-871D-FE89C5561AA7}" type="sibTrans" cxnId="{95CEB323-FF04-433D-9176-0DF64C8EB8D3}">
      <dgm:prSet/>
      <dgm:spPr/>
      <dgm:t>
        <a:bodyPr/>
        <a:lstStyle/>
        <a:p>
          <a:endParaRPr lang="en-US" b="1">
            <a:solidFill>
              <a:schemeClr val="tx1"/>
            </a:solidFill>
            <a:cs typeface="B Zar" panose="00000400000000000000" pitchFamily="2" charset="-78"/>
          </a:endParaRPr>
        </a:p>
      </dgm:t>
    </dgm:pt>
    <dgm:pt modelId="{B760FA22-A87A-4ED2-8DF7-BCFB954D8B3F}">
      <dgm:prSet phldrT="[Text]"/>
      <dgm:spPr>
        <a:solidFill>
          <a:srgbClr val="FF0000"/>
        </a:solidFill>
      </dgm:spPr>
      <dgm:t>
        <a:bodyPr/>
        <a:lstStyle/>
        <a:p>
          <a:r>
            <a:rPr lang="fa-IR" b="1" dirty="0">
              <a:solidFill>
                <a:schemeClr val="tx1"/>
              </a:solidFill>
              <a:cs typeface="B Zar" panose="00000400000000000000" pitchFamily="2" charset="-78"/>
            </a:rPr>
            <a:t>بدون ماده شیمیایی و برای پیش تصفیه</a:t>
          </a:r>
          <a:endParaRPr lang="en-US" b="1" dirty="0">
            <a:solidFill>
              <a:schemeClr val="tx1"/>
            </a:solidFill>
            <a:cs typeface="B Zar" panose="00000400000000000000" pitchFamily="2" charset="-78"/>
          </a:endParaRPr>
        </a:p>
      </dgm:t>
    </dgm:pt>
    <dgm:pt modelId="{35ACF5EE-2E59-4D8B-AAA2-4A360A289342}" type="parTrans" cxnId="{5CF51B76-764B-4985-9C18-7ECB2809B395}">
      <dgm:prSet/>
      <dgm:spPr/>
      <dgm:t>
        <a:bodyPr/>
        <a:lstStyle/>
        <a:p>
          <a:endParaRPr lang="en-US" b="1">
            <a:solidFill>
              <a:schemeClr val="tx1"/>
            </a:solidFill>
            <a:cs typeface="B Zar" panose="00000400000000000000" pitchFamily="2" charset="-78"/>
          </a:endParaRPr>
        </a:p>
      </dgm:t>
    </dgm:pt>
    <dgm:pt modelId="{EE4DADA1-14F7-4EAF-AA71-E6E5199C946D}" type="sibTrans" cxnId="{5CF51B76-764B-4985-9C18-7ECB2809B395}">
      <dgm:prSet/>
      <dgm:spPr/>
      <dgm:t>
        <a:bodyPr/>
        <a:lstStyle/>
        <a:p>
          <a:endParaRPr lang="en-US" b="1">
            <a:solidFill>
              <a:schemeClr val="tx1"/>
            </a:solidFill>
            <a:cs typeface="B Zar" panose="00000400000000000000" pitchFamily="2" charset="-78"/>
          </a:endParaRPr>
        </a:p>
      </dgm:t>
    </dgm:pt>
    <dgm:pt modelId="{91927F5C-4C5C-460F-AF1F-B8EF46333BC7}">
      <dgm:prSet phldrT="[Text]"/>
      <dgm:spPr>
        <a:solidFill>
          <a:srgbClr val="00B0F0"/>
        </a:solidFill>
      </dgm:spPr>
      <dgm:t>
        <a:bodyPr/>
        <a:lstStyle/>
        <a:p>
          <a:r>
            <a:rPr lang="fa-IR" b="1" dirty="0">
              <a:solidFill>
                <a:schemeClr val="tx1"/>
              </a:solidFill>
              <a:cs typeface="B Zar" panose="00000400000000000000" pitchFamily="2" charset="-78"/>
            </a:rPr>
            <a:t>آشغال گیری</a:t>
          </a:r>
          <a:endParaRPr lang="en-US" b="1" dirty="0">
            <a:solidFill>
              <a:schemeClr val="tx1"/>
            </a:solidFill>
            <a:cs typeface="B Zar" panose="00000400000000000000" pitchFamily="2" charset="-78"/>
          </a:endParaRPr>
        </a:p>
      </dgm:t>
    </dgm:pt>
    <dgm:pt modelId="{33A3628A-C43A-42A5-BB7B-BB09A252BE16}" type="parTrans" cxnId="{53CEBAA3-CAFC-483D-B352-0E8CC7993B1A}">
      <dgm:prSet/>
      <dgm:spPr/>
      <dgm:t>
        <a:bodyPr/>
        <a:lstStyle/>
        <a:p>
          <a:endParaRPr lang="en-US" b="1">
            <a:solidFill>
              <a:schemeClr val="tx1"/>
            </a:solidFill>
            <a:cs typeface="B Zar" panose="00000400000000000000" pitchFamily="2" charset="-78"/>
          </a:endParaRPr>
        </a:p>
      </dgm:t>
    </dgm:pt>
    <dgm:pt modelId="{92EA2969-D63E-4FCF-B8E6-77ACE3DE23C9}" type="sibTrans" cxnId="{53CEBAA3-CAFC-483D-B352-0E8CC7993B1A}">
      <dgm:prSet/>
      <dgm:spPr/>
      <dgm:t>
        <a:bodyPr/>
        <a:lstStyle/>
        <a:p>
          <a:endParaRPr lang="en-US" b="1">
            <a:solidFill>
              <a:schemeClr val="tx1"/>
            </a:solidFill>
            <a:cs typeface="B Zar" panose="00000400000000000000" pitchFamily="2" charset="-78"/>
          </a:endParaRPr>
        </a:p>
      </dgm:t>
    </dgm:pt>
    <dgm:pt modelId="{C7CBE0AC-F171-4028-9A83-2234172C3B93}">
      <dgm:prSet phldrT="[Text]"/>
      <dgm:spPr/>
      <dgm:t>
        <a:bodyPr/>
        <a:lstStyle/>
        <a:p>
          <a:r>
            <a:rPr lang="fa-IR" b="1" dirty="0">
              <a:solidFill>
                <a:schemeClr val="tx1"/>
              </a:solidFill>
              <a:cs typeface="B Zar" panose="00000400000000000000" pitchFamily="2" charset="-78"/>
            </a:rPr>
            <a:t>لای گیری یا ته نشینی</a:t>
          </a:r>
          <a:endParaRPr lang="en-US" b="1" dirty="0">
            <a:solidFill>
              <a:schemeClr val="tx1"/>
            </a:solidFill>
            <a:cs typeface="B Zar" panose="00000400000000000000" pitchFamily="2" charset="-78"/>
          </a:endParaRPr>
        </a:p>
      </dgm:t>
    </dgm:pt>
    <dgm:pt modelId="{D4B30188-8564-43F9-93E9-3BFF0109702E}" type="parTrans" cxnId="{6DA3585B-0B71-47C7-9BF5-5A455D56770C}">
      <dgm:prSet/>
      <dgm:spPr/>
      <dgm:t>
        <a:bodyPr/>
        <a:lstStyle/>
        <a:p>
          <a:endParaRPr lang="en-US" b="1">
            <a:solidFill>
              <a:schemeClr val="tx1"/>
            </a:solidFill>
            <a:cs typeface="B Zar" panose="00000400000000000000" pitchFamily="2" charset="-78"/>
          </a:endParaRPr>
        </a:p>
      </dgm:t>
    </dgm:pt>
    <dgm:pt modelId="{C4CF9FBB-D572-4D8A-8596-AA30C2AB1920}" type="sibTrans" cxnId="{6DA3585B-0B71-47C7-9BF5-5A455D56770C}">
      <dgm:prSet/>
      <dgm:spPr/>
      <dgm:t>
        <a:bodyPr/>
        <a:lstStyle/>
        <a:p>
          <a:endParaRPr lang="en-US" b="1">
            <a:solidFill>
              <a:schemeClr val="tx1"/>
            </a:solidFill>
            <a:cs typeface="B Zar" panose="00000400000000000000" pitchFamily="2" charset="-78"/>
          </a:endParaRPr>
        </a:p>
      </dgm:t>
    </dgm:pt>
    <dgm:pt modelId="{7AA7DC1E-0349-45FE-B268-B34283227A83}">
      <dgm:prSet phldrT="[Text]"/>
      <dgm:spPr>
        <a:solidFill>
          <a:srgbClr val="FFFF00"/>
        </a:solidFill>
      </dgm:spPr>
      <dgm:t>
        <a:bodyPr/>
        <a:lstStyle/>
        <a:p>
          <a:r>
            <a:rPr lang="fa-IR" b="1" dirty="0">
              <a:solidFill>
                <a:schemeClr val="tx1"/>
              </a:solidFill>
              <a:cs typeface="B Zar" panose="00000400000000000000" pitchFamily="2" charset="-78"/>
            </a:rPr>
            <a:t>فیلتراسیون</a:t>
          </a:r>
          <a:endParaRPr lang="en-US" b="1" dirty="0">
            <a:solidFill>
              <a:schemeClr val="tx1"/>
            </a:solidFill>
            <a:cs typeface="B Zar" panose="00000400000000000000" pitchFamily="2" charset="-78"/>
          </a:endParaRPr>
        </a:p>
      </dgm:t>
    </dgm:pt>
    <dgm:pt modelId="{3140B0AF-4DEB-43EC-B789-031C2867E431}" type="parTrans" cxnId="{C2D5CE8B-3B15-45D8-972A-7D218C8DA50E}">
      <dgm:prSet/>
      <dgm:spPr/>
      <dgm:t>
        <a:bodyPr/>
        <a:lstStyle/>
        <a:p>
          <a:endParaRPr lang="en-US" b="1">
            <a:solidFill>
              <a:schemeClr val="tx1"/>
            </a:solidFill>
            <a:cs typeface="B Zar" panose="00000400000000000000" pitchFamily="2" charset="-78"/>
          </a:endParaRPr>
        </a:p>
      </dgm:t>
    </dgm:pt>
    <dgm:pt modelId="{E32E7DAA-138D-4256-9299-C5B1C3E3C857}" type="sibTrans" cxnId="{C2D5CE8B-3B15-45D8-972A-7D218C8DA50E}">
      <dgm:prSet/>
      <dgm:spPr/>
      <dgm:t>
        <a:bodyPr/>
        <a:lstStyle/>
        <a:p>
          <a:endParaRPr lang="en-US" b="1">
            <a:solidFill>
              <a:schemeClr val="tx1"/>
            </a:solidFill>
            <a:cs typeface="B Zar" panose="00000400000000000000" pitchFamily="2" charset="-78"/>
          </a:endParaRPr>
        </a:p>
      </dgm:t>
    </dgm:pt>
    <dgm:pt modelId="{D09B2508-D972-44C9-9E18-F2D09CE9A09F}">
      <dgm:prSet/>
      <dgm:spPr>
        <a:solidFill>
          <a:srgbClr val="A75C33"/>
        </a:solidFill>
      </dgm:spPr>
      <dgm:t>
        <a:bodyPr/>
        <a:lstStyle/>
        <a:p>
          <a:r>
            <a:rPr lang="fa-IR" b="1" dirty="0">
              <a:solidFill>
                <a:schemeClr val="tx1"/>
              </a:solidFill>
              <a:cs typeface="B Zar" panose="00000400000000000000" pitchFamily="2" charset="-78"/>
            </a:rPr>
            <a:t>هوادهی</a:t>
          </a:r>
          <a:endParaRPr lang="en-US" b="1" dirty="0">
            <a:solidFill>
              <a:schemeClr val="tx1"/>
            </a:solidFill>
            <a:cs typeface="B Zar" panose="00000400000000000000" pitchFamily="2" charset="-78"/>
          </a:endParaRPr>
        </a:p>
      </dgm:t>
    </dgm:pt>
    <dgm:pt modelId="{CCB42B58-352E-49BF-A9AE-5CB5B5F73C96}" type="parTrans" cxnId="{6609A03B-ADA4-4B8D-9E17-C89E6ED220A8}">
      <dgm:prSet/>
      <dgm:spPr/>
      <dgm:t>
        <a:bodyPr/>
        <a:lstStyle/>
        <a:p>
          <a:endParaRPr lang="en-US" b="1">
            <a:solidFill>
              <a:schemeClr val="tx1"/>
            </a:solidFill>
            <a:cs typeface="B Zar" panose="00000400000000000000" pitchFamily="2" charset="-78"/>
          </a:endParaRPr>
        </a:p>
      </dgm:t>
    </dgm:pt>
    <dgm:pt modelId="{5F2019B1-BC0B-4315-BDD9-F684A67794D0}" type="sibTrans" cxnId="{6609A03B-ADA4-4B8D-9E17-C89E6ED220A8}">
      <dgm:prSet/>
      <dgm:spPr/>
      <dgm:t>
        <a:bodyPr/>
        <a:lstStyle/>
        <a:p>
          <a:endParaRPr lang="en-US" b="1">
            <a:solidFill>
              <a:schemeClr val="tx1"/>
            </a:solidFill>
            <a:cs typeface="B Zar" panose="00000400000000000000" pitchFamily="2" charset="-78"/>
          </a:endParaRPr>
        </a:p>
      </dgm:t>
    </dgm:pt>
    <dgm:pt modelId="{5C3D2632-B712-42F2-84FB-BD27B7AC4AE1}" type="pres">
      <dgm:prSet presAssocID="{3991693C-6876-4F4B-B8E1-2DFEA0BDB81C}" presName="Name0" presStyleCnt="0">
        <dgm:presLayoutVars>
          <dgm:dir val="rev"/>
          <dgm:resizeHandles val="exact"/>
        </dgm:presLayoutVars>
      </dgm:prSet>
      <dgm:spPr/>
    </dgm:pt>
    <dgm:pt modelId="{86CBE77B-4540-4723-938D-3B26428CB519}" type="pres">
      <dgm:prSet presAssocID="{3991693C-6876-4F4B-B8E1-2DFEA0BDB81C}" presName="cycle" presStyleCnt="0"/>
      <dgm:spPr/>
    </dgm:pt>
    <dgm:pt modelId="{F57AF72A-8A7E-42E7-A970-9BFBCCCD45E7}" type="pres">
      <dgm:prSet presAssocID="{87910A97-46B5-4116-BC36-2F3BCA910AF9}" presName="nodeFirstNode" presStyleLbl="node1" presStyleIdx="0" presStyleCnt="6">
        <dgm:presLayoutVars>
          <dgm:bulletEnabled val="1"/>
        </dgm:presLayoutVars>
      </dgm:prSet>
      <dgm:spPr/>
    </dgm:pt>
    <dgm:pt modelId="{A1248C27-ADCF-4182-BCAB-5D6B95A3B38C}" type="pres">
      <dgm:prSet presAssocID="{DF24DB08-C176-405B-871D-FE89C5561AA7}" presName="sibTransFirstNode" presStyleLbl="bgShp" presStyleIdx="0" presStyleCnt="1"/>
      <dgm:spPr/>
    </dgm:pt>
    <dgm:pt modelId="{A948C482-CC16-4103-95FD-18E4506E2FBE}" type="pres">
      <dgm:prSet presAssocID="{B760FA22-A87A-4ED2-8DF7-BCFB954D8B3F}" presName="nodeFollowingNodes" presStyleLbl="node1" presStyleIdx="1" presStyleCnt="6">
        <dgm:presLayoutVars>
          <dgm:bulletEnabled val="1"/>
        </dgm:presLayoutVars>
      </dgm:prSet>
      <dgm:spPr/>
    </dgm:pt>
    <dgm:pt modelId="{5D0BF85C-73EC-4DAE-85F1-460932563D51}" type="pres">
      <dgm:prSet presAssocID="{91927F5C-4C5C-460F-AF1F-B8EF46333BC7}" presName="nodeFollowingNodes" presStyleLbl="node1" presStyleIdx="2" presStyleCnt="6">
        <dgm:presLayoutVars>
          <dgm:bulletEnabled val="1"/>
        </dgm:presLayoutVars>
      </dgm:prSet>
      <dgm:spPr/>
    </dgm:pt>
    <dgm:pt modelId="{C00CCAAB-5D30-4D05-B29D-610EA00EF5EB}" type="pres">
      <dgm:prSet presAssocID="{C7CBE0AC-F171-4028-9A83-2234172C3B93}" presName="nodeFollowingNodes" presStyleLbl="node1" presStyleIdx="3" presStyleCnt="6">
        <dgm:presLayoutVars>
          <dgm:bulletEnabled val="1"/>
        </dgm:presLayoutVars>
      </dgm:prSet>
      <dgm:spPr/>
    </dgm:pt>
    <dgm:pt modelId="{0C450413-CE80-4E30-AE29-E15FA87BCCF2}" type="pres">
      <dgm:prSet presAssocID="{7AA7DC1E-0349-45FE-B268-B34283227A83}" presName="nodeFollowingNodes" presStyleLbl="node1" presStyleIdx="4" presStyleCnt="6">
        <dgm:presLayoutVars>
          <dgm:bulletEnabled val="1"/>
        </dgm:presLayoutVars>
      </dgm:prSet>
      <dgm:spPr/>
    </dgm:pt>
    <dgm:pt modelId="{01E628AC-ADAB-4899-A068-2EC937B13548}" type="pres">
      <dgm:prSet presAssocID="{D09B2508-D972-44C9-9E18-F2D09CE9A09F}" presName="nodeFollowingNodes" presStyleLbl="node1" presStyleIdx="5" presStyleCnt="6">
        <dgm:presLayoutVars>
          <dgm:bulletEnabled val="1"/>
        </dgm:presLayoutVars>
      </dgm:prSet>
      <dgm:spPr/>
    </dgm:pt>
  </dgm:ptLst>
  <dgm:cxnLst>
    <dgm:cxn modelId="{95CEB323-FF04-433D-9176-0DF64C8EB8D3}" srcId="{3991693C-6876-4F4B-B8E1-2DFEA0BDB81C}" destId="{87910A97-46B5-4116-BC36-2F3BCA910AF9}" srcOrd="0" destOrd="0" parTransId="{387D04B3-64F9-41B0-8672-324460692CF5}" sibTransId="{DF24DB08-C176-405B-871D-FE89C5561AA7}"/>
    <dgm:cxn modelId="{0534F436-0F6C-43CD-BE2F-F4FE599C3955}" type="presOf" srcId="{DF24DB08-C176-405B-871D-FE89C5561AA7}" destId="{A1248C27-ADCF-4182-BCAB-5D6B95A3B38C}" srcOrd="0" destOrd="0" presId="urn:microsoft.com/office/officeart/2005/8/layout/cycle3"/>
    <dgm:cxn modelId="{6609A03B-ADA4-4B8D-9E17-C89E6ED220A8}" srcId="{3991693C-6876-4F4B-B8E1-2DFEA0BDB81C}" destId="{D09B2508-D972-44C9-9E18-F2D09CE9A09F}" srcOrd="5" destOrd="0" parTransId="{CCB42B58-352E-49BF-A9AE-5CB5B5F73C96}" sibTransId="{5F2019B1-BC0B-4315-BDD9-F684A67794D0}"/>
    <dgm:cxn modelId="{6DA3585B-0B71-47C7-9BF5-5A455D56770C}" srcId="{3991693C-6876-4F4B-B8E1-2DFEA0BDB81C}" destId="{C7CBE0AC-F171-4028-9A83-2234172C3B93}" srcOrd="3" destOrd="0" parTransId="{D4B30188-8564-43F9-93E9-3BFF0109702E}" sibTransId="{C4CF9FBB-D572-4D8A-8596-AA30C2AB1920}"/>
    <dgm:cxn modelId="{3A6E7B74-0883-4895-B982-07CCC4D06EC9}" type="presOf" srcId="{7AA7DC1E-0349-45FE-B268-B34283227A83}" destId="{0C450413-CE80-4E30-AE29-E15FA87BCCF2}" srcOrd="0" destOrd="0" presId="urn:microsoft.com/office/officeart/2005/8/layout/cycle3"/>
    <dgm:cxn modelId="{5CF51B76-764B-4985-9C18-7ECB2809B395}" srcId="{3991693C-6876-4F4B-B8E1-2DFEA0BDB81C}" destId="{B760FA22-A87A-4ED2-8DF7-BCFB954D8B3F}" srcOrd="1" destOrd="0" parTransId="{35ACF5EE-2E59-4D8B-AAA2-4A360A289342}" sibTransId="{EE4DADA1-14F7-4EAF-AA71-E6E5199C946D}"/>
    <dgm:cxn modelId="{C2D5CE8B-3B15-45D8-972A-7D218C8DA50E}" srcId="{3991693C-6876-4F4B-B8E1-2DFEA0BDB81C}" destId="{7AA7DC1E-0349-45FE-B268-B34283227A83}" srcOrd="4" destOrd="0" parTransId="{3140B0AF-4DEB-43EC-B789-031C2867E431}" sibTransId="{E32E7DAA-138D-4256-9299-C5B1C3E3C857}"/>
    <dgm:cxn modelId="{32FEC390-9BF7-4845-A9FA-2C7940C2B401}" type="presOf" srcId="{C7CBE0AC-F171-4028-9A83-2234172C3B93}" destId="{C00CCAAB-5D30-4D05-B29D-610EA00EF5EB}" srcOrd="0" destOrd="0" presId="urn:microsoft.com/office/officeart/2005/8/layout/cycle3"/>
    <dgm:cxn modelId="{854C1CA3-8E84-4469-87F4-AC80B4ECF643}" type="presOf" srcId="{91927F5C-4C5C-460F-AF1F-B8EF46333BC7}" destId="{5D0BF85C-73EC-4DAE-85F1-460932563D51}" srcOrd="0" destOrd="0" presId="urn:microsoft.com/office/officeart/2005/8/layout/cycle3"/>
    <dgm:cxn modelId="{53CEBAA3-CAFC-483D-B352-0E8CC7993B1A}" srcId="{3991693C-6876-4F4B-B8E1-2DFEA0BDB81C}" destId="{91927F5C-4C5C-460F-AF1F-B8EF46333BC7}" srcOrd="2" destOrd="0" parTransId="{33A3628A-C43A-42A5-BB7B-BB09A252BE16}" sibTransId="{92EA2969-D63E-4FCF-B8E6-77ACE3DE23C9}"/>
    <dgm:cxn modelId="{58B1A4A9-6E2F-4F15-BF41-EB9EDB39B6B3}" type="presOf" srcId="{B760FA22-A87A-4ED2-8DF7-BCFB954D8B3F}" destId="{A948C482-CC16-4103-95FD-18E4506E2FBE}" srcOrd="0" destOrd="0" presId="urn:microsoft.com/office/officeart/2005/8/layout/cycle3"/>
    <dgm:cxn modelId="{7F01E1DE-01A2-4B62-9572-7BBE37A33132}" type="presOf" srcId="{3991693C-6876-4F4B-B8E1-2DFEA0BDB81C}" destId="{5C3D2632-B712-42F2-84FB-BD27B7AC4AE1}" srcOrd="0" destOrd="0" presId="urn:microsoft.com/office/officeart/2005/8/layout/cycle3"/>
    <dgm:cxn modelId="{CB6035E9-BB9E-4DD6-BB0E-1ED48FD4F8EC}" type="presOf" srcId="{D09B2508-D972-44C9-9E18-F2D09CE9A09F}" destId="{01E628AC-ADAB-4899-A068-2EC937B13548}" srcOrd="0" destOrd="0" presId="urn:microsoft.com/office/officeart/2005/8/layout/cycle3"/>
    <dgm:cxn modelId="{B364D1EE-DAB9-4A44-BBF8-BE841A6F390D}" type="presOf" srcId="{87910A97-46B5-4116-BC36-2F3BCA910AF9}" destId="{F57AF72A-8A7E-42E7-A970-9BFBCCCD45E7}" srcOrd="0" destOrd="0" presId="urn:microsoft.com/office/officeart/2005/8/layout/cycle3"/>
    <dgm:cxn modelId="{C71AE785-25AC-4994-87CB-1AD679665E8A}" type="presParOf" srcId="{5C3D2632-B712-42F2-84FB-BD27B7AC4AE1}" destId="{86CBE77B-4540-4723-938D-3B26428CB519}" srcOrd="0" destOrd="0" presId="urn:microsoft.com/office/officeart/2005/8/layout/cycle3"/>
    <dgm:cxn modelId="{C8343941-0034-4E5E-8A84-1E80FFE85C10}" type="presParOf" srcId="{86CBE77B-4540-4723-938D-3B26428CB519}" destId="{F57AF72A-8A7E-42E7-A970-9BFBCCCD45E7}" srcOrd="0" destOrd="0" presId="urn:microsoft.com/office/officeart/2005/8/layout/cycle3"/>
    <dgm:cxn modelId="{6E08D46B-EA40-44C8-8FD4-7CF8B59CC1B4}" type="presParOf" srcId="{86CBE77B-4540-4723-938D-3B26428CB519}" destId="{A1248C27-ADCF-4182-BCAB-5D6B95A3B38C}" srcOrd="1" destOrd="0" presId="urn:microsoft.com/office/officeart/2005/8/layout/cycle3"/>
    <dgm:cxn modelId="{60E4E0C9-11D6-4214-873A-6E066DFEB78E}" type="presParOf" srcId="{86CBE77B-4540-4723-938D-3B26428CB519}" destId="{A948C482-CC16-4103-95FD-18E4506E2FBE}" srcOrd="2" destOrd="0" presId="urn:microsoft.com/office/officeart/2005/8/layout/cycle3"/>
    <dgm:cxn modelId="{FB9B9967-222E-4120-AF7F-A13ADD2A0C64}" type="presParOf" srcId="{86CBE77B-4540-4723-938D-3B26428CB519}" destId="{5D0BF85C-73EC-4DAE-85F1-460932563D51}" srcOrd="3" destOrd="0" presId="urn:microsoft.com/office/officeart/2005/8/layout/cycle3"/>
    <dgm:cxn modelId="{3A8CE1AA-EF33-4E4C-B6BF-57B1D4D7AE68}" type="presParOf" srcId="{86CBE77B-4540-4723-938D-3B26428CB519}" destId="{C00CCAAB-5D30-4D05-B29D-610EA00EF5EB}" srcOrd="4" destOrd="0" presId="urn:microsoft.com/office/officeart/2005/8/layout/cycle3"/>
    <dgm:cxn modelId="{3D4457C9-6623-4831-AA9E-503CF5A8DEAC}" type="presParOf" srcId="{86CBE77B-4540-4723-938D-3B26428CB519}" destId="{0C450413-CE80-4E30-AE29-E15FA87BCCF2}" srcOrd="5" destOrd="0" presId="urn:microsoft.com/office/officeart/2005/8/layout/cycle3"/>
    <dgm:cxn modelId="{75D2646F-45CE-4FC2-AD36-3824DFFB13EC}" type="presParOf" srcId="{86CBE77B-4540-4723-938D-3B26428CB519}" destId="{01E628AC-ADAB-4899-A068-2EC937B13548}" srcOrd="6" destOrd="0" presId="urn:microsoft.com/office/officeart/2005/8/layout/cycle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8E7289-9D81-4FED-996A-26CD045246E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5C245F07-A884-484F-8975-508E305972FF}">
      <dgm:prSet phldrT="[Text]" custT="1"/>
      <dgm:spPr>
        <a:solidFill>
          <a:srgbClr val="0070C0"/>
        </a:solidFill>
      </dgm:spPr>
      <dgm:t>
        <a:bodyPr/>
        <a:lstStyle/>
        <a:p>
          <a:r>
            <a:rPr lang="fa-IR" sz="1400" b="1" dirty="0">
              <a:solidFill>
                <a:schemeClr val="tx1"/>
              </a:solidFill>
              <a:cs typeface="B Zar" panose="00000400000000000000" pitchFamily="2" charset="-78"/>
            </a:rPr>
            <a:t>بستر سیال معکوس</a:t>
          </a:r>
          <a:endParaRPr lang="en-US" sz="1400" b="1" dirty="0">
            <a:solidFill>
              <a:schemeClr val="tx1"/>
            </a:solidFill>
            <a:cs typeface="B Zar" panose="00000400000000000000" pitchFamily="2" charset="-78"/>
          </a:endParaRPr>
        </a:p>
      </dgm:t>
    </dgm:pt>
    <dgm:pt modelId="{7E38E9F1-A83A-435E-84B9-C2359A14A9DC}" type="parTrans" cxnId="{2E5D1A64-AEA5-432C-8967-12247D352FA6}">
      <dgm:prSet/>
      <dgm:spPr/>
      <dgm:t>
        <a:bodyPr/>
        <a:lstStyle/>
        <a:p>
          <a:endParaRPr lang="en-US" sz="1400" b="1">
            <a:solidFill>
              <a:schemeClr val="tx1"/>
            </a:solidFill>
          </a:endParaRPr>
        </a:p>
      </dgm:t>
    </dgm:pt>
    <dgm:pt modelId="{38D8A663-007C-43A0-8446-1968CE3156EE}" type="sibTrans" cxnId="{2E5D1A64-AEA5-432C-8967-12247D352FA6}">
      <dgm:prSet/>
      <dgm:spPr/>
      <dgm:t>
        <a:bodyPr/>
        <a:lstStyle/>
        <a:p>
          <a:endParaRPr lang="en-US" sz="1400" b="1">
            <a:solidFill>
              <a:schemeClr val="tx1"/>
            </a:solidFill>
          </a:endParaRPr>
        </a:p>
      </dgm:t>
    </dgm:pt>
    <dgm:pt modelId="{3F70F812-4DBB-494F-A402-F291794A6183}">
      <dgm:prSet phldrT="[Text]" custT="1"/>
      <dgm:spPr/>
      <dgm:t>
        <a:bodyPr/>
        <a:lstStyle/>
        <a:p>
          <a:r>
            <a:rPr lang="fa-IR" sz="1400" b="1" dirty="0">
              <a:solidFill>
                <a:schemeClr val="tx1"/>
              </a:solidFill>
              <a:cs typeface="B Zar" panose="00000400000000000000" pitchFamily="2" charset="-78"/>
            </a:rPr>
            <a:t>مزایا نسبت به بستر سیال ستونی</a:t>
          </a:r>
          <a:endParaRPr lang="en-US" sz="1400" b="1" dirty="0">
            <a:solidFill>
              <a:schemeClr val="tx1"/>
            </a:solidFill>
            <a:cs typeface="B Zar" panose="00000400000000000000" pitchFamily="2" charset="-78"/>
          </a:endParaRPr>
        </a:p>
      </dgm:t>
    </dgm:pt>
    <dgm:pt modelId="{A4A98A63-39D3-4042-BA8D-568D3E257BEF}" type="parTrans" cxnId="{A6FA472E-1BC2-4CEB-9EC7-42BA1CCCB175}">
      <dgm:prSet custT="1"/>
      <dgm:spPr/>
      <dgm:t>
        <a:bodyPr/>
        <a:lstStyle/>
        <a:p>
          <a:endParaRPr lang="en-US" sz="1400" b="1">
            <a:solidFill>
              <a:schemeClr val="tx1"/>
            </a:solidFill>
          </a:endParaRPr>
        </a:p>
      </dgm:t>
    </dgm:pt>
    <dgm:pt modelId="{D8855913-1148-4904-BF48-A91F942919C6}" type="sibTrans" cxnId="{A6FA472E-1BC2-4CEB-9EC7-42BA1CCCB175}">
      <dgm:prSet/>
      <dgm:spPr/>
      <dgm:t>
        <a:bodyPr/>
        <a:lstStyle/>
        <a:p>
          <a:endParaRPr lang="en-US" sz="1400" b="1">
            <a:solidFill>
              <a:schemeClr val="tx1"/>
            </a:solidFill>
          </a:endParaRPr>
        </a:p>
      </dgm:t>
    </dgm:pt>
    <dgm:pt modelId="{77665CCA-1D1B-43A2-BA49-E580B6086E69}">
      <dgm:prSet phldrT="[Text]" custT="1"/>
      <dgm:spPr/>
      <dgm:t>
        <a:bodyPr/>
        <a:lstStyle/>
        <a:p>
          <a:pPr>
            <a:buFont typeface="Arial" panose="020B0604020202020204" pitchFamily="34" charset="0"/>
            <a:buChar char="•"/>
          </a:pPr>
          <a:r>
            <a:rPr lang="fa-IR" sz="1600" b="1" dirty="0">
              <a:solidFill>
                <a:schemeClr val="tx1"/>
              </a:solidFill>
              <a:cs typeface="B Zar" panose="00000400000000000000" pitchFamily="2" charset="-78"/>
            </a:rPr>
            <a:t>کاهش حداقل سرعت سیال سازی و در نتیجه کاهش خردشدگی</a:t>
          </a:r>
          <a:endParaRPr lang="en-US" sz="1600" b="1" dirty="0">
            <a:solidFill>
              <a:schemeClr val="tx1"/>
            </a:solidFill>
          </a:endParaRPr>
        </a:p>
      </dgm:t>
    </dgm:pt>
    <dgm:pt modelId="{F99CF2C0-E35D-4D54-A24C-5784F5084449}" type="parTrans" cxnId="{23F21079-AEA7-451D-8588-F7CFDDEE24E9}">
      <dgm:prSet custT="1"/>
      <dgm:spPr/>
      <dgm:t>
        <a:bodyPr/>
        <a:lstStyle/>
        <a:p>
          <a:endParaRPr lang="en-US" sz="1400" b="1">
            <a:solidFill>
              <a:schemeClr val="tx1"/>
            </a:solidFill>
          </a:endParaRPr>
        </a:p>
      </dgm:t>
    </dgm:pt>
    <dgm:pt modelId="{4CE1CFE3-E7A3-4B12-A0D5-2583ACBA3726}" type="sibTrans" cxnId="{23F21079-AEA7-451D-8588-F7CFDDEE24E9}">
      <dgm:prSet/>
      <dgm:spPr/>
      <dgm:t>
        <a:bodyPr/>
        <a:lstStyle/>
        <a:p>
          <a:endParaRPr lang="en-US" sz="1400" b="1">
            <a:solidFill>
              <a:schemeClr val="tx1"/>
            </a:solidFill>
          </a:endParaRPr>
        </a:p>
      </dgm:t>
    </dgm:pt>
    <dgm:pt modelId="{59D66D7B-8E07-4C70-BD70-65EB7B2870A9}">
      <dgm:prSet custT="1"/>
      <dgm:spPr/>
      <dgm:t>
        <a:bodyPr/>
        <a:lstStyle/>
        <a:p>
          <a:r>
            <a:rPr lang="fa-IR" sz="1600" b="1" dirty="0">
              <a:solidFill>
                <a:schemeClr val="tx1"/>
              </a:solidFill>
              <a:cs typeface="B Zar" panose="00000400000000000000" pitchFamily="2" charset="-78"/>
            </a:rPr>
            <a:t>سرعت کمتر رشد زیست لایه</a:t>
          </a:r>
          <a:endParaRPr lang="en-US" sz="1600" b="1" dirty="0">
            <a:solidFill>
              <a:schemeClr val="tx1"/>
            </a:solidFill>
            <a:cs typeface="B Zar" panose="00000400000000000000" pitchFamily="2" charset="-78"/>
          </a:endParaRPr>
        </a:p>
      </dgm:t>
    </dgm:pt>
    <dgm:pt modelId="{21EE07BC-2A50-4307-9066-A4CF468FC150}" type="parTrans" cxnId="{537B510A-48B1-4579-BC0C-1EFD8C7F8BDD}">
      <dgm:prSet/>
      <dgm:spPr/>
      <dgm:t>
        <a:bodyPr/>
        <a:lstStyle/>
        <a:p>
          <a:endParaRPr lang="en-US"/>
        </a:p>
      </dgm:t>
    </dgm:pt>
    <dgm:pt modelId="{88119134-ED67-4509-B884-E4C842D676FC}" type="sibTrans" cxnId="{537B510A-48B1-4579-BC0C-1EFD8C7F8BDD}">
      <dgm:prSet/>
      <dgm:spPr/>
      <dgm:t>
        <a:bodyPr/>
        <a:lstStyle/>
        <a:p>
          <a:endParaRPr lang="en-US"/>
        </a:p>
      </dgm:t>
    </dgm:pt>
    <dgm:pt modelId="{A43D1C15-0F5E-4BA8-9C90-EF9B82B8520F}">
      <dgm:prSet custT="1"/>
      <dgm:spPr/>
      <dgm:t>
        <a:bodyPr/>
        <a:lstStyle/>
        <a:p>
          <a:r>
            <a:rPr lang="fa-IR" sz="1600" b="1" dirty="0">
              <a:solidFill>
                <a:schemeClr val="tx1"/>
              </a:solidFill>
              <a:cs typeface="B Zar" panose="00000400000000000000" pitchFamily="2" charset="-78"/>
            </a:rPr>
            <a:t>گرادیان دمایی پایین به دلیل اختلاط مناسب</a:t>
          </a:r>
          <a:endParaRPr lang="en-US" sz="1600" b="1" dirty="0">
            <a:solidFill>
              <a:schemeClr val="tx1"/>
            </a:solidFill>
            <a:cs typeface="B Zar" panose="00000400000000000000" pitchFamily="2" charset="-78"/>
          </a:endParaRPr>
        </a:p>
      </dgm:t>
    </dgm:pt>
    <dgm:pt modelId="{4BE34BCF-E586-4C37-A17D-3F7D12E50DFE}" type="parTrans" cxnId="{A3599FD1-CEB9-4B08-8E1B-1C3CB5F5758B}">
      <dgm:prSet/>
      <dgm:spPr/>
      <dgm:t>
        <a:bodyPr/>
        <a:lstStyle/>
        <a:p>
          <a:endParaRPr lang="en-US"/>
        </a:p>
      </dgm:t>
    </dgm:pt>
    <dgm:pt modelId="{9485BE07-0047-4C7B-86A3-DDD4667998B4}" type="sibTrans" cxnId="{A3599FD1-CEB9-4B08-8E1B-1C3CB5F5758B}">
      <dgm:prSet/>
      <dgm:spPr/>
      <dgm:t>
        <a:bodyPr/>
        <a:lstStyle/>
        <a:p>
          <a:endParaRPr lang="en-US"/>
        </a:p>
      </dgm:t>
    </dgm:pt>
    <dgm:pt modelId="{CCB33A75-3A98-4CA0-AC6F-53EAF1AFBB6A}" type="pres">
      <dgm:prSet presAssocID="{4F8E7289-9D81-4FED-996A-26CD045246E4}" presName="diagram" presStyleCnt="0">
        <dgm:presLayoutVars>
          <dgm:chPref val="1"/>
          <dgm:dir val="rev"/>
          <dgm:animOne val="branch"/>
          <dgm:animLvl val="lvl"/>
          <dgm:resizeHandles val="exact"/>
        </dgm:presLayoutVars>
      </dgm:prSet>
      <dgm:spPr/>
    </dgm:pt>
    <dgm:pt modelId="{63324997-CABA-452A-94B9-5C3AFDB8E73B}" type="pres">
      <dgm:prSet presAssocID="{5C245F07-A884-484F-8975-508E305972FF}" presName="root1" presStyleCnt="0"/>
      <dgm:spPr/>
    </dgm:pt>
    <dgm:pt modelId="{D6BC798B-95C9-455C-90FD-9CA7BBE86354}" type="pres">
      <dgm:prSet presAssocID="{5C245F07-A884-484F-8975-508E305972FF}" presName="LevelOneTextNode" presStyleLbl="node0" presStyleIdx="0" presStyleCnt="1" custLinFactNeighborY="276">
        <dgm:presLayoutVars>
          <dgm:chPref val="3"/>
        </dgm:presLayoutVars>
      </dgm:prSet>
      <dgm:spPr/>
    </dgm:pt>
    <dgm:pt modelId="{BB8348A9-7B59-47B5-8AFB-669D4EF907EE}" type="pres">
      <dgm:prSet presAssocID="{5C245F07-A884-484F-8975-508E305972FF}" presName="level2hierChild" presStyleCnt="0"/>
      <dgm:spPr/>
    </dgm:pt>
    <dgm:pt modelId="{BD2596F7-91D7-484B-9718-5E7BBA230ECB}" type="pres">
      <dgm:prSet presAssocID="{A4A98A63-39D3-4042-BA8D-568D3E257BEF}" presName="conn2-1" presStyleLbl="parChTrans1D2" presStyleIdx="0" presStyleCnt="1"/>
      <dgm:spPr/>
    </dgm:pt>
    <dgm:pt modelId="{166DF42D-A2A1-4B77-9942-7C52D83DC05F}" type="pres">
      <dgm:prSet presAssocID="{A4A98A63-39D3-4042-BA8D-568D3E257BEF}" presName="connTx" presStyleLbl="parChTrans1D2" presStyleIdx="0" presStyleCnt="1"/>
      <dgm:spPr/>
    </dgm:pt>
    <dgm:pt modelId="{E15FD85F-A2F7-4A74-875B-D607A7692C43}" type="pres">
      <dgm:prSet presAssocID="{3F70F812-4DBB-494F-A402-F291794A6183}" presName="root2" presStyleCnt="0"/>
      <dgm:spPr/>
    </dgm:pt>
    <dgm:pt modelId="{23F17398-3C69-443B-AB7D-0D58D9D4EBB6}" type="pres">
      <dgm:prSet presAssocID="{3F70F812-4DBB-494F-A402-F291794A6183}" presName="LevelTwoTextNode" presStyleLbl="node2" presStyleIdx="0" presStyleCnt="1" custLinFactNeighborY="-1467">
        <dgm:presLayoutVars>
          <dgm:chPref val="3"/>
        </dgm:presLayoutVars>
      </dgm:prSet>
      <dgm:spPr/>
    </dgm:pt>
    <dgm:pt modelId="{18D707EF-0D1D-4FBE-ABAA-932C44031076}" type="pres">
      <dgm:prSet presAssocID="{3F70F812-4DBB-494F-A402-F291794A6183}" presName="level3hierChild" presStyleCnt="0"/>
      <dgm:spPr/>
    </dgm:pt>
    <dgm:pt modelId="{B72C6690-63D8-4310-9536-81AA9A8CAD36}" type="pres">
      <dgm:prSet presAssocID="{F99CF2C0-E35D-4D54-A24C-5784F5084449}" presName="conn2-1" presStyleLbl="parChTrans1D3" presStyleIdx="0" presStyleCnt="3"/>
      <dgm:spPr/>
    </dgm:pt>
    <dgm:pt modelId="{3466A3EB-9380-48C6-B79B-307A3EF7AD74}" type="pres">
      <dgm:prSet presAssocID="{F99CF2C0-E35D-4D54-A24C-5784F5084449}" presName="connTx" presStyleLbl="parChTrans1D3" presStyleIdx="0" presStyleCnt="3"/>
      <dgm:spPr/>
    </dgm:pt>
    <dgm:pt modelId="{81CAB306-D76C-4CF5-962A-7F21356F8083}" type="pres">
      <dgm:prSet presAssocID="{77665CCA-1D1B-43A2-BA49-E580B6086E69}" presName="root2" presStyleCnt="0"/>
      <dgm:spPr/>
    </dgm:pt>
    <dgm:pt modelId="{27DBF824-7C70-459D-9A22-872823E66D4F}" type="pres">
      <dgm:prSet presAssocID="{77665CCA-1D1B-43A2-BA49-E580B6086E69}" presName="LevelTwoTextNode" presStyleLbl="node3" presStyleIdx="0" presStyleCnt="3" custScaleX="103883" custScaleY="105489">
        <dgm:presLayoutVars>
          <dgm:chPref val="3"/>
        </dgm:presLayoutVars>
      </dgm:prSet>
      <dgm:spPr/>
    </dgm:pt>
    <dgm:pt modelId="{CE657E3D-BFB5-4508-9513-E673EA556729}" type="pres">
      <dgm:prSet presAssocID="{77665CCA-1D1B-43A2-BA49-E580B6086E69}" presName="level3hierChild" presStyleCnt="0"/>
      <dgm:spPr/>
    </dgm:pt>
    <dgm:pt modelId="{F951FC37-1C9E-4FC8-B207-CA17F620B6F8}" type="pres">
      <dgm:prSet presAssocID="{21EE07BC-2A50-4307-9066-A4CF468FC150}" presName="conn2-1" presStyleLbl="parChTrans1D3" presStyleIdx="1" presStyleCnt="3"/>
      <dgm:spPr/>
    </dgm:pt>
    <dgm:pt modelId="{22750016-10AA-420E-A01E-C463DF20D92A}" type="pres">
      <dgm:prSet presAssocID="{21EE07BC-2A50-4307-9066-A4CF468FC150}" presName="connTx" presStyleLbl="parChTrans1D3" presStyleIdx="1" presStyleCnt="3"/>
      <dgm:spPr/>
    </dgm:pt>
    <dgm:pt modelId="{B2107307-06EA-4020-B147-58D9E9ECA19F}" type="pres">
      <dgm:prSet presAssocID="{59D66D7B-8E07-4C70-BD70-65EB7B2870A9}" presName="root2" presStyleCnt="0"/>
      <dgm:spPr/>
    </dgm:pt>
    <dgm:pt modelId="{F82ADA11-C7A4-4484-AAB0-3218F91FD60F}" type="pres">
      <dgm:prSet presAssocID="{59D66D7B-8E07-4C70-BD70-65EB7B2870A9}" presName="LevelTwoTextNode" presStyleLbl="node3" presStyleIdx="1" presStyleCnt="3" custLinFactNeighborX="-4131" custLinFactNeighborY="-6747">
        <dgm:presLayoutVars>
          <dgm:chPref val="3"/>
        </dgm:presLayoutVars>
      </dgm:prSet>
      <dgm:spPr/>
    </dgm:pt>
    <dgm:pt modelId="{DD8E762B-E4A7-4890-9957-342E93526A7C}" type="pres">
      <dgm:prSet presAssocID="{59D66D7B-8E07-4C70-BD70-65EB7B2870A9}" presName="level3hierChild" presStyleCnt="0"/>
      <dgm:spPr/>
    </dgm:pt>
    <dgm:pt modelId="{1B4E030E-C4FC-4E76-8BF1-A2C135D0FD09}" type="pres">
      <dgm:prSet presAssocID="{4BE34BCF-E586-4C37-A17D-3F7D12E50DFE}" presName="conn2-1" presStyleLbl="parChTrans1D3" presStyleIdx="2" presStyleCnt="3"/>
      <dgm:spPr/>
    </dgm:pt>
    <dgm:pt modelId="{03211E3B-862E-45D1-9F5F-878D97A4B04A}" type="pres">
      <dgm:prSet presAssocID="{4BE34BCF-E586-4C37-A17D-3F7D12E50DFE}" presName="connTx" presStyleLbl="parChTrans1D3" presStyleIdx="2" presStyleCnt="3"/>
      <dgm:spPr/>
    </dgm:pt>
    <dgm:pt modelId="{B60931B0-1AB4-4C18-8A7F-6FD39088B4E1}" type="pres">
      <dgm:prSet presAssocID="{A43D1C15-0F5E-4BA8-9C90-EF9B82B8520F}" presName="root2" presStyleCnt="0"/>
      <dgm:spPr/>
    </dgm:pt>
    <dgm:pt modelId="{CC486CE6-297B-4E1C-B11D-3481329C699A}" type="pres">
      <dgm:prSet presAssocID="{A43D1C15-0F5E-4BA8-9C90-EF9B82B8520F}" presName="LevelTwoTextNode" presStyleLbl="node3" presStyleIdx="2" presStyleCnt="3">
        <dgm:presLayoutVars>
          <dgm:chPref val="3"/>
        </dgm:presLayoutVars>
      </dgm:prSet>
      <dgm:spPr/>
    </dgm:pt>
    <dgm:pt modelId="{22EDACB8-D520-4B08-BDCF-281E59BCE27C}" type="pres">
      <dgm:prSet presAssocID="{A43D1C15-0F5E-4BA8-9C90-EF9B82B8520F}" presName="level3hierChild" presStyleCnt="0"/>
      <dgm:spPr/>
    </dgm:pt>
  </dgm:ptLst>
  <dgm:cxnLst>
    <dgm:cxn modelId="{48590500-9823-4C82-9921-CB80773F9B43}" type="presOf" srcId="{A43D1C15-0F5E-4BA8-9C90-EF9B82B8520F}" destId="{CC486CE6-297B-4E1C-B11D-3481329C699A}" srcOrd="0" destOrd="0" presId="urn:microsoft.com/office/officeart/2005/8/layout/hierarchy2"/>
    <dgm:cxn modelId="{537B510A-48B1-4579-BC0C-1EFD8C7F8BDD}" srcId="{3F70F812-4DBB-494F-A402-F291794A6183}" destId="{59D66D7B-8E07-4C70-BD70-65EB7B2870A9}" srcOrd="1" destOrd="0" parTransId="{21EE07BC-2A50-4307-9066-A4CF468FC150}" sibTransId="{88119134-ED67-4509-B884-E4C842D676FC}"/>
    <dgm:cxn modelId="{A6FA472E-1BC2-4CEB-9EC7-42BA1CCCB175}" srcId="{5C245F07-A884-484F-8975-508E305972FF}" destId="{3F70F812-4DBB-494F-A402-F291794A6183}" srcOrd="0" destOrd="0" parTransId="{A4A98A63-39D3-4042-BA8D-568D3E257BEF}" sibTransId="{D8855913-1148-4904-BF48-A91F942919C6}"/>
    <dgm:cxn modelId="{163BA93B-AE1D-4B6C-AABD-406CFB80051F}" type="presOf" srcId="{4BE34BCF-E586-4C37-A17D-3F7D12E50DFE}" destId="{1B4E030E-C4FC-4E76-8BF1-A2C135D0FD09}" srcOrd="0" destOrd="0" presId="urn:microsoft.com/office/officeart/2005/8/layout/hierarchy2"/>
    <dgm:cxn modelId="{845FF940-B765-4E21-865D-4F95FA5930A0}" type="presOf" srcId="{F99CF2C0-E35D-4D54-A24C-5784F5084449}" destId="{B72C6690-63D8-4310-9536-81AA9A8CAD36}" srcOrd="0" destOrd="0" presId="urn:microsoft.com/office/officeart/2005/8/layout/hierarchy2"/>
    <dgm:cxn modelId="{062EFA42-837D-4772-A121-247AC06CAD88}" type="presOf" srcId="{4F8E7289-9D81-4FED-996A-26CD045246E4}" destId="{CCB33A75-3A98-4CA0-AC6F-53EAF1AFBB6A}" srcOrd="0" destOrd="0" presId="urn:microsoft.com/office/officeart/2005/8/layout/hierarchy2"/>
    <dgm:cxn modelId="{2E5D1A64-AEA5-432C-8967-12247D352FA6}" srcId="{4F8E7289-9D81-4FED-996A-26CD045246E4}" destId="{5C245F07-A884-484F-8975-508E305972FF}" srcOrd="0" destOrd="0" parTransId="{7E38E9F1-A83A-435E-84B9-C2359A14A9DC}" sibTransId="{38D8A663-007C-43A0-8446-1968CE3156EE}"/>
    <dgm:cxn modelId="{4DD2FA44-B047-4CF2-8E78-8E8B7C132DA4}" type="presOf" srcId="{F99CF2C0-E35D-4D54-A24C-5784F5084449}" destId="{3466A3EB-9380-48C6-B79B-307A3EF7AD74}" srcOrd="1" destOrd="0" presId="urn:microsoft.com/office/officeart/2005/8/layout/hierarchy2"/>
    <dgm:cxn modelId="{666EEC67-0DBC-4B90-A525-68A17F5F914E}" type="presOf" srcId="{77665CCA-1D1B-43A2-BA49-E580B6086E69}" destId="{27DBF824-7C70-459D-9A22-872823E66D4F}" srcOrd="0" destOrd="0" presId="urn:microsoft.com/office/officeart/2005/8/layout/hierarchy2"/>
    <dgm:cxn modelId="{86E1EE49-9D1B-4A52-8A26-8CB2F480AB99}" type="presOf" srcId="{21EE07BC-2A50-4307-9066-A4CF468FC150}" destId="{22750016-10AA-420E-A01E-C463DF20D92A}" srcOrd="1" destOrd="0" presId="urn:microsoft.com/office/officeart/2005/8/layout/hierarchy2"/>
    <dgm:cxn modelId="{23F21079-AEA7-451D-8588-F7CFDDEE24E9}" srcId="{3F70F812-4DBB-494F-A402-F291794A6183}" destId="{77665CCA-1D1B-43A2-BA49-E580B6086E69}" srcOrd="0" destOrd="0" parTransId="{F99CF2C0-E35D-4D54-A24C-5784F5084449}" sibTransId="{4CE1CFE3-E7A3-4B12-A0D5-2583ACBA3726}"/>
    <dgm:cxn modelId="{5C01B48D-A47B-4516-923F-187900FDF976}" type="presOf" srcId="{59D66D7B-8E07-4C70-BD70-65EB7B2870A9}" destId="{F82ADA11-C7A4-4484-AAB0-3218F91FD60F}" srcOrd="0" destOrd="0" presId="urn:microsoft.com/office/officeart/2005/8/layout/hierarchy2"/>
    <dgm:cxn modelId="{E54C76AA-13BC-4CB4-94C7-180217A079E4}" type="presOf" srcId="{A4A98A63-39D3-4042-BA8D-568D3E257BEF}" destId="{166DF42D-A2A1-4B77-9942-7C52D83DC05F}" srcOrd="1" destOrd="0" presId="urn:microsoft.com/office/officeart/2005/8/layout/hierarchy2"/>
    <dgm:cxn modelId="{813336C4-2A35-4DC0-8F62-30DEFE082CC6}" type="presOf" srcId="{3F70F812-4DBB-494F-A402-F291794A6183}" destId="{23F17398-3C69-443B-AB7D-0D58D9D4EBB6}" srcOrd="0" destOrd="0" presId="urn:microsoft.com/office/officeart/2005/8/layout/hierarchy2"/>
    <dgm:cxn modelId="{A3599FD1-CEB9-4B08-8E1B-1C3CB5F5758B}" srcId="{3F70F812-4DBB-494F-A402-F291794A6183}" destId="{A43D1C15-0F5E-4BA8-9C90-EF9B82B8520F}" srcOrd="2" destOrd="0" parTransId="{4BE34BCF-E586-4C37-A17D-3F7D12E50DFE}" sibTransId="{9485BE07-0047-4C7B-86A3-DDD4667998B4}"/>
    <dgm:cxn modelId="{7244C1D1-2EAB-41E3-AC3A-4847F283A5BD}" type="presOf" srcId="{5C245F07-A884-484F-8975-508E305972FF}" destId="{D6BC798B-95C9-455C-90FD-9CA7BBE86354}" srcOrd="0" destOrd="0" presId="urn:microsoft.com/office/officeart/2005/8/layout/hierarchy2"/>
    <dgm:cxn modelId="{B8D180D3-C8B3-42D1-A1F9-F5636C3596E2}" type="presOf" srcId="{21EE07BC-2A50-4307-9066-A4CF468FC150}" destId="{F951FC37-1C9E-4FC8-B207-CA17F620B6F8}" srcOrd="0" destOrd="0" presId="urn:microsoft.com/office/officeart/2005/8/layout/hierarchy2"/>
    <dgm:cxn modelId="{751E0AEF-D6C7-4B2C-B7AD-48E8199C190A}" type="presOf" srcId="{A4A98A63-39D3-4042-BA8D-568D3E257BEF}" destId="{BD2596F7-91D7-484B-9718-5E7BBA230ECB}" srcOrd="0" destOrd="0" presId="urn:microsoft.com/office/officeart/2005/8/layout/hierarchy2"/>
    <dgm:cxn modelId="{6F9AB2F0-9678-4FAC-B163-A91A24B7830F}" type="presOf" srcId="{4BE34BCF-E586-4C37-A17D-3F7D12E50DFE}" destId="{03211E3B-862E-45D1-9F5F-878D97A4B04A}" srcOrd="1" destOrd="0" presId="urn:microsoft.com/office/officeart/2005/8/layout/hierarchy2"/>
    <dgm:cxn modelId="{3AF6F8C7-7E85-41E8-857B-93D5F589F6BC}" type="presParOf" srcId="{CCB33A75-3A98-4CA0-AC6F-53EAF1AFBB6A}" destId="{63324997-CABA-452A-94B9-5C3AFDB8E73B}" srcOrd="0" destOrd="0" presId="urn:microsoft.com/office/officeart/2005/8/layout/hierarchy2"/>
    <dgm:cxn modelId="{41E61A24-4C52-445F-94F2-243A1565E7AE}" type="presParOf" srcId="{63324997-CABA-452A-94B9-5C3AFDB8E73B}" destId="{D6BC798B-95C9-455C-90FD-9CA7BBE86354}" srcOrd="0" destOrd="0" presId="urn:microsoft.com/office/officeart/2005/8/layout/hierarchy2"/>
    <dgm:cxn modelId="{CB6184EC-0AD6-4D1E-9576-F8D309069699}" type="presParOf" srcId="{63324997-CABA-452A-94B9-5C3AFDB8E73B}" destId="{BB8348A9-7B59-47B5-8AFB-669D4EF907EE}" srcOrd="1" destOrd="0" presId="urn:microsoft.com/office/officeart/2005/8/layout/hierarchy2"/>
    <dgm:cxn modelId="{40336DF0-8477-4309-8144-E7B7E7035F3C}" type="presParOf" srcId="{BB8348A9-7B59-47B5-8AFB-669D4EF907EE}" destId="{BD2596F7-91D7-484B-9718-5E7BBA230ECB}" srcOrd="0" destOrd="0" presId="urn:microsoft.com/office/officeart/2005/8/layout/hierarchy2"/>
    <dgm:cxn modelId="{2E24E68E-A770-43A6-9588-2420394DFD44}" type="presParOf" srcId="{BD2596F7-91D7-484B-9718-5E7BBA230ECB}" destId="{166DF42D-A2A1-4B77-9942-7C52D83DC05F}" srcOrd="0" destOrd="0" presId="urn:microsoft.com/office/officeart/2005/8/layout/hierarchy2"/>
    <dgm:cxn modelId="{FC16516B-64DD-4B92-96D5-D29A083D3FF3}" type="presParOf" srcId="{BB8348A9-7B59-47B5-8AFB-669D4EF907EE}" destId="{E15FD85F-A2F7-4A74-875B-D607A7692C43}" srcOrd="1" destOrd="0" presId="urn:microsoft.com/office/officeart/2005/8/layout/hierarchy2"/>
    <dgm:cxn modelId="{FFBC2A8A-D473-4DD7-A2BD-97A707548174}" type="presParOf" srcId="{E15FD85F-A2F7-4A74-875B-D607A7692C43}" destId="{23F17398-3C69-443B-AB7D-0D58D9D4EBB6}" srcOrd="0" destOrd="0" presId="urn:microsoft.com/office/officeart/2005/8/layout/hierarchy2"/>
    <dgm:cxn modelId="{55E81BA7-047F-4502-A506-2670353FC711}" type="presParOf" srcId="{E15FD85F-A2F7-4A74-875B-D607A7692C43}" destId="{18D707EF-0D1D-4FBE-ABAA-932C44031076}" srcOrd="1" destOrd="0" presId="urn:microsoft.com/office/officeart/2005/8/layout/hierarchy2"/>
    <dgm:cxn modelId="{B46C36ED-E670-485B-8301-4669379576F9}" type="presParOf" srcId="{18D707EF-0D1D-4FBE-ABAA-932C44031076}" destId="{B72C6690-63D8-4310-9536-81AA9A8CAD36}" srcOrd="0" destOrd="0" presId="urn:microsoft.com/office/officeart/2005/8/layout/hierarchy2"/>
    <dgm:cxn modelId="{39BE923D-2090-40A4-BCBF-5A338BF4D3BE}" type="presParOf" srcId="{B72C6690-63D8-4310-9536-81AA9A8CAD36}" destId="{3466A3EB-9380-48C6-B79B-307A3EF7AD74}" srcOrd="0" destOrd="0" presId="urn:microsoft.com/office/officeart/2005/8/layout/hierarchy2"/>
    <dgm:cxn modelId="{C3B5E212-1B64-4F98-B2C8-03CE7C012768}" type="presParOf" srcId="{18D707EF-0D1D-4FBE-ABAA-932C44031076}" destId="{81CAB306-D76C-4CF5-962A-7F21356F8083}" srcOrd="1" destOrd="0" presId="urn:microsoft.com/office/officeart/2005/8/layout/hierarchy2"/>
    <dgm:cxn modelId="{8D05CF02-AC47-4BCA-A270-4DC963FA2E47}" type="presParOf" srcId="{81CAB306-D76C-4CF5-962A-7F21356F8083}" destId="{27DBF824-7C70-459D-9A22-872823E66D4F}" srcOrd="0" destOrd="0" presId="urn:microsoft.com/office/officeart/2005/8/layout/hierarchy2"/>
    <dgm:cxn modelId="{66EE4737-183F-42EE-A977-A27183CFA2FC}" type="presParOf" srcId="{81CAB306-D76C-4CF5-962A-7F21356F8083}" destId="{CE657E3D-BFB5-4508-9513-E673EA556729}" srcOrd="1" destOrd="0" presId="urn:microsoft.com/office/officeart/2005/8/layout/hierarchy2"/>
    <dgm:cxn modelId="{D919FA08-339A-409B-98F4-623F873E525B}" type="presParOf" srcId="{18D707EF-0D1D-4FBE-ABAA-932C44031076}" destId="{F951FC37-1C9E-4FC8-B207-CA17F620B6F8}" srcOrd="2" destOrd="0" presId="urn:microsoft.com/office/officeart/2005/8/layout/hierarchy2"/>
    <dgm:cxn modelId="{ECFAF9B5-408C-41DF-9836-4626850F3CA6}" type="presParOf" srcId="{F951FC37-1C9E-4FC8-B207-CA17F620B6F8}" destId="{22750016-10AA-420E-A01E-C463DF20D92A}" srcOrd="0" destOrd="0" presId="urn:microsoft.com/office/officeart/2005/8/layout/hierarchy2"/>
    <dgm:cxn modelId="{99D5C92B-DAA0-49DE-8ADB-3838D4D2EB01}" type="presParOf" srcId="{18D707EF-0D1D-4FBE-ABAA-932C44031076}" destId="{B2107307-06EA-4020-B147-58D9E9ECA19F}" srcOrd="3" destOrd="0" presId="urn:microsoft.com/office/officeart/2005/8/layout/hierarchy2"/>
    <dgm:cxn modelId="{16EFEE9A-78EA-4EDB-B79D-1E64123B6FC4}" type="presParOf" srcId="{B2107307-06EA-4020-B147-58D9E9ECA19F}" destId="{F82ADA11-C7A4-4484-AAB0-3218F91FD60F}" srcOrd="0" destOrd="0" presId="urn:microsoft.com/office/officeart/2005/8/layout/hierarchy2"/>
    <dgm:cxn modelId="{CA405315-A015-4CD6-AD0E-4E27143FE18F}" type="presParOf" srcId="{B2107307-06EA-4020-B147-58D9E9ECA19F}" destId="{DD8E762B-E4A7-4890-9957-342E93526A7C}" srcOrd="1" destOrd="0" presId="urn:microsoft.com/office/officeart/2005/8/layout/hierarchy2"/>
    <dgm:cxn modelId="{91DCFBEE-53C7-4BE7-89A3-5F5759F26D03}" type="presParOf" srcId="{18D707EF-0D1D-4FBE-ABAA-932C44031076}" destId="{1B4E030E-C4FC-4E76-8BF1-A2C135D0FD09}" srcOrd="4" destOrd="0" presId="urn:microsoft.com/office/officeart/2005/8/layout/hierarchy2"/>
    <dgm:cxn modelId="{47BDB2F4-7CC8-4199-A422-06A4C3324F82}" type="presParOf" srcId="{1B4E030E-C4FC-4E76-8BF1-A2C135D0FD09}" destId="{03211E3B-862E-45D1-9F5F-878D97A4B04A}" srcOrd="0" destOrd="0" presId="urn:microsoft.com/office/officeart/2005/8/layout/hierarchy2"/>
    <dgm:cxn modelId="{5B046337-2957-41C0-9255-CE06DF0C525D}" type="presParOf" srcId="{18D707EF-0D1D-4FBE-ABAA-932C44031076}" destId="{B60931B0-1AB4-4C18-8A7F-6FD39088B4E1}" srcOrd="5" destOrd="0" presId="urn:microsoft.com/office/officeart/2005/8/layout/hierarchy2"/>
    <dgm:cxn modelId="{2203D84D-FAC9-4411-8670-A171AEB54A4F}" type="presParOf" srcId="{B60931B0-1AB4-4C18-8A7F-6FD39088B4E1}" destId="{CC486CE6-297B-4E1C-B11D-3481329C699A}" srcOrd="0" destOrd="0" presId="urn:microsoft.com/office/officeart/2005/8/layout/hierarchy2"/>
    <dgm:cxn modelId="{E69417EC-FA27-440F-822A-BC793BEDCC38}" type="presParOf" srcId="{B60931B0-1AB4-4C18-8A7F-6FD39088B4E1}" destId="{22EDACB8-D520-4B08-BDCF-281E59BCE27C}" srcOrd="1" destOrd="0" presId="urn:microsoft.com/office/officeart/2005/8/layout/hierarchy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5DB410D-03C6-4141-B00D-3B21FD6797A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D2E5181B-3C6A-46E4-BA70-63793F4CDD15}">
      <dgm:prSet phldrT="[Text]" custT="1"/>
      <dgm:spPr/>
      <dgm:t>
        <a:bodyPr/>
        <a:lstStyle/>
        <a:p>
          <a:r>
            <a:rPr lang="fa-IR" sz="1800" b="1" dirty="0">
              <a:solidFill>
                <a:schemeClr val="tx1"/>
              </a:solidFill>
              <a:cs typeface="B Zar" panose="00000400000000000000" pitchFamily="2" charset="-78"/>
            </a:rPr>
            <a:t>مزایا</a:t>
          </a:r>
          <a:endParaRPr lang="en-US" sz="1800" b="1" dirty="0">
            <a:solidFill>
              <a:schemeClr val="tx1"/>
            </a:solidFill>
            <a:cs typeface="B Zar" panose="00000400000000000000" pitchFamily="2" charset="-78"/>
          </a:endParaRPr>
        </a:p>
      </dgm:t>
    </dgm:pt>
    <dgm:pt modelId="{AC3AAF26-D1A6-438A-9A51-867E234DFC74}" type="parTrans" cxnId="{C81010A7-82AE-4E74-9BE3-BF5C6C0F23F6}">
      <dgm:prSet/>
      <dgm:spPr/>
      <dgm:t>
        <a:bodyPr/>
        <a:lstStyle/>
        <a:p>
          <a:endParaRPr lang="en-US" sz="1400" b="1">
            <a:solidFill>
              <a:schemeClr val="tx1"/>
            </a:solidFill>
            <a:cs typeface="B Zar" panose="00000400000000000000" pitchFamily="2" charset="-78"/>
          </a:endParaRPr>
        </a:p>
      </dgm:t>
    </dgm:pt>
    <dgm:pt modelId="{8834661C-3E57-4C58-8CA4-EF5041048601}" type="sibTrans" cxnId="{C81010A7-82AE-4E74-9BE3-BF5C6C0F23F6}">
      <dgm:prSet/>
      <dgm:spPr/>
      <dgm:t>
        <a:bodyPr/>
        <a:lstStyle/>
        <a:p>
          <a:endParaRPr lang="en-US" sz="1400" b="1">
            <a:solidFill>
              <a:schemeClr val="tx1"/>
            </a:solidFill>
            <a:cs typeface="B Zar" panose="00000400000000000000" pitchFamily="2" charset="-78"/>
          </a:endParaRPr>
        </a:p>
      </dgm:t>
    </dgm:pt>
    <dgm:pt modelId="{83CFD37B-3904-4365-93C7-39FB09D748B6}">
      <dgm:prSet phldrT="[Text]" custT="1"/>
      <dgm:spPr/>
      <dgm:t>
        <a:bodyPr/>
        <a:lstStyle/>
        <a:p>
          <a:r>
            <a:rPr lang="fa-IR" sz="1400" b="1" dirty="0">
              <a:solidFill>
                <a:schemeClr val="tx1"/>
              </a:solidFill>
              <a:cs typeface="B Zar" panose="00000400000000000000" pitchFamily="2" charset="-78"/>
            </a:rPr>
            <a:t>پایداری در برابر شوک های محیطی</a:t>
          </a:r>
          <a:endParaRPr lang="en-US" sz="1400" b="1" dirty="0">
            <a:solidFill>
              <a:schemeClr val="tx1"/>
            </a:solidFill>
            <a:cs typeface="B Zar" panose="00000400000000000000" pitchFamily="2" charset="-78"/>
          </a:endParaRPr>
        </a:p>
      </dgm:t>
    </dgm:pt>
    <dgm:pt modelId="{B62F5111-EC6C-47DB-8D27-1F1249898330}" type="parTrans" cxnId="{BD8DD6A8-E170-4748-AE74-FFB360E406C9}">
      <dgm:prSet/>
      <dgm:spPr/>
      <dgm:t>
        <a:bodyPr/>
        <a:lstStyle/>
        <a:p>
          <a:endParaRPr lang="en-US" sz="1400" b="1">
            <a:solidFill>
              <a:schemeClr val="tx1"/>
            </a:solidFill>
            <a:cs typeface="B Zar" panose="00000400000000000000" pitchFamily="2" charset="-78"/>
          </a:endParaRPr>
        </a:p>
      </dgm:t>
    </dgm:pt>
    <dgm:pt modelId="{44DBCC86-C6EE-4A7B-98CF-3BB93E2AA273}" type="sibTrans" cxnId="{BD8DD6A8-E170-4748-AE74-FFB360E406C9}">
      <dgm:prSet/>
      <dgm:spPr/>
      <dgm:t>
        <a:bodyPr/>
        <a:lstStyle/>
        <a:p>
          <a:endParaRPr lang="en-US" sz="1400" b="1">
            <a:solidFill>
              <a:schemeClr val="tx1"/>
            </a:solidFill>
            <a:cs typeface="B Zar" panose="00000400000000000000" pitchFamily="2" charset="-78"/>
          </a:endParaRPr>
        </a:p>
      </dgm:t>
    </dgm:pt>
    <dgm:pt modelId="{79F3F7D5-D0C5-484A-AEDA-C8530AF7DB50}">
      <dgm:prSet phldrT="[Text]" custT="1"/>
      <dgm:spPr/>
      <dgm:t>
        <a:bodyPr/>
        <a:lstStyle/>
        <a:p>
          <a:r>
            <a:rPr lang="fa-IR" sz="1400" b="1" dirty="0">
              <a:solidFill>
                <a:schemeClr val="tx1"/>
              </a:solidFill>
              <a:cs typeface="B Zar" panose="00000400000000000000" pitchFamily="2" charset="-78"/>
            </a:rPr>
            <a:t>تماس نزدیک میکروارگانیسم و مواد مغذی پس از چسبیدن به ذرات حامل</a:t>
          </a:r>
          <a:endParaRPr lang="en-US" sz="1400" b="1" dirty="0">
            <a:solidFill>
              <a:schemeClr val="tx1"/>
            </a:solidFill>
            <a:cs typeface="B Zar" panose="00000400000000000000" pitchFamily="2" charset="-78"/>
          </a:endParaRPr>
        </a:p>
      </dgm:t>
    </dgm:pt>
    <dgm:pt modelId="{E5BC805C-4979-4754-B693-BC4B0D5365E6}" type="parTrans" cxnId="{25AEF799-AD13-43CF-829F-ADDBAE24EB2C}">
      <dgm:prSet/>
      <dgm:spPr/>
      <dgm:t>
        <a:bodyPr/>
        <a:lstStyle/>
        <a:p>
          <a:endParaRPr lang="en-US" sz="1400" b="1">
            <a:solidFill>
              <a:schemeClr val="tx1"/>
            </a:solidFill>
            <a:cs typeface="B Zar" panose="00000400000000000000" pitchFamily="2" charset="-78"/>
          </a:endParaRPr>
        </a:p>
      </dgm:t>
    </dgm:pt>
    <dgm:pt modelId="{4FC4E3E2-9D33-4089-8B6D-0578BA0BA436}" type="sibTrans" cxnId="{25AEF799-AD13-43CF-829F-ADDBAE24EB2C}">
      <dgm:prSet/>
      <dgm:spPr/>
      <dgm:t>
        <a:bodyPr/>
        <a:lstStyle/>
        <a:p>
          <a:endParaRPr lang="en-US" sz="1400" b="1">
            <a:solidFill>
              <a:schemeClr val="tx1"/>
            </a:solidFill>
            <a:cs typeface="B Zar" panose="00000400000000000000" pitchFamily="2" charset="-78"/>
          </a:endParaRPr>
        </a:p>
      </dgm:t>
    </dgm:pt>
    <dgm:pt modelId="{3CA986CC-BA47-4D81-B623-7C580D2E83A9}">
      <dgm:prSet phldrT="[Text]" custT="1"/>
      <dgm:spPr/>
      <dgm:t>
        <a:bodyPr/>
        <a:lstStyle/>
        <a:p>
          <a:r>
            <a:rPr lang="fa-IR" sz="1400" b="1" dirty="0">
              <a:solidFill>
                <a:schemeClr val="tx1"/>
              </a:solidFill>
              <a:cs typeface="B Zar" panose="00000400000000000000" pitchFamily="2" charset="-78"/>
            </a:rPr>
            <a:t>محافظت از میکروارگانیسم در برابر اسیب فیزیکی</a:t>
          </a:r>
          <a:endParaRPr lang="en-US" sz="1400" b="1" dirty="0">
            <a:solidFill>
              <a:schemeClr val="tx1"/>
            </a:solidFill>
            <a:cs typeface="B Zar" panose="00000400000000000000" pitchFamily="2" charset="-78"/>
          </a:endParaRPr>
        </a:p>
      </dgm:t>
    </dgm:pt>
    <dgm:pt modelId="{926A0DFD-78DB-4AA4-A9B6-6F5F40CA963D}" type="parTrans" cxnId="{0F33C3DC-FED6-4A4D-ADDE-DB8F4E6F60D1}">
      <dgm:prSet/>
      <dgm:spPr/>
      <dgm:t>
        <a:bodyPr/>
        <a:lstStyle/>
        <a:p>
          <a:endParaRPr lang="en-US" sz="1400" b="1">
            <a:solidFill>
              <a:schemeClr val="tx1"/>
            </a:solidFill>
            <a:cs typeface="B Zar" panose="00000400000000000000" pitchFamily="2" charset="-78"/>
          </a:endParaRPr>
        </a:p>
      </dgm:t>
    </dgm:pt>
    <dgm:pt modelId="{AE5B908F-5CFB-4081-9F39-555EE0C689A8}" type="sibTrans" cxnId="{0F33C3DC-FED6-4A4D-ADDE-DB8F4E6F60D1}">
      <dgm:prSet/>
      <dgm:spPr/>
      <dgm:t>
        <a:bodyPr/>
        <a:lstStyle/>
        <a:p>
          <a:endParaRPr lang="en-US" sz="1400" b="1">
            <a:solidFill>
              <a:schemeClr val="tx1"/>
            </a:solidFill>
            <a:cs typeface="B Zar" panose="00000400000000000000" pitchFamily="2" charset="-78"/>
          </a:endParaRPr>
        </a:p>
      </dgm:t>
    </dgm:pt>
    <dgm:pt modelId="{AE6C8933-4D76-41C4-B225-5354D3733D29}" type="pres">
      <dgm:prSet presAssocID="{45DB410D-03C6-4141-B00D-3B21FD6797A1}" presName="Name0" presStyleCnt="0">
        <dgm:presLayoutVars>
          <dgm:chMax val="1"/>
          <dgm:dir/>
          <dgm:animLvl val="ctr"/>
          <dgm:resizeHandles val="exact"/>
        </dgm:presLayoutVars>
      </dgm:prSet>
      <dgm:spPr/>
    </dgm:pt>
    <dgm:pt modelId="{F81EDD13-37D8-4BE5-8E3F-F7C9C064E954}" type="pres">
      <dgm:prSet presAssocID="{D2E5181B-3C6A-46E4-BA70-63793F4CDD15}" presName="centerShape" presStyleLbl="node0" presStyleIdx="0" presStyleCnt="1" custScaleX="57920" custScaleY="60143"/>
      <dgm:spPr/>
    </dgm:pt>
    <dgm:pt modelId="{CB42A5A8-269C-499B-BDCE-48EED9D31037}" type="pres">
      <dgm:prSet presAssocID="{83CFD37B-3904-4365-93C7-39FB09D748B6}" presName="node" presStyleLbl="node1" presStyleIdx="0" presStyleCnt="3">
        <dgm:presLayoutVars>
          <dgm:bulletEnabled val="1"/>
        </dgm:presLayoutVars>
      </dgm:prSet>
      <dgm:spPr/>
    </dgm:pt>
    <dgm:pt modelId="{8103553A-8782-449C-AD99-4B3031812C31}" type="pres">
      <dgm:prSet presAssocID="{83CFD37B-3904-4365-93C7-39FB09D748B6}" presName="dummy" presStyleCnt="0"/>
      <dgm:spPr/>
    </dgm:pt>
    <dgm:pt modelId="{8ECDD1C0-A0D6-4C9B-AB3F-793F8194DF2D}" type="pres">
      <dgm:prSet presAssocID="{44DBCC86-C6EE-4A7B-98CF-3BB93E2AA273}" presName="sibTrans" presStyleLbl="sibTrans2D1" presStyleIdx="0" presStyleCnt="3"/>
      <dgm:spPr/>
    </dgm:pt>
    <dgm:pt modelId="{6B0EDFD0-17F4-4D94-B76F-33E6EA0C4BFE}" type="pres">
      <dgm:prSet presAssocID="{79F3F7D5-D0C5-484A-AEDA-C8530AF7DB50}" presName="node" presStyleLbl="node1" presStyleIdx="1" presStyleCnt="3" custScaleX="123487" custScaleY="132138">
        <dgm:presLayoutVars>
          <dgm:bulletEnabled val="1"/>
        </dgm:presLayoutVars>
      </dgm:prSet>
      <dgm:spPr/>
    </dgm:pt>
    <dgm:pt modelId="{1A8B0875-DDC8-4B18-B7EA-46C4A73A5DAA}" type="pres">
      <dgm:prSet presAssocID="{79F3F7D5-D0C5-484A-AEDA-C8530AF7DB50}" presName="dummy" presStyleCnt="0"/>
      <dgm:spPr/>
    </dgm:pt>
    <dgm:pt modelId="{006668FF-2E94-4EE9-9F2C-28669C2FCCE4}" type="pres">
      <dgm:prSet presAssocID="{4FC4E3E2-9D33-4089-8B6D-0578BA0BA436}" presName="sibTrans" presStyleLbl="sibTrans2D1" presStyleIdx="1" presStyleCnt="3"/>
      <dgm:spPr/>
    </dgm:pt>
    <dgm:pt modelId="{AC623426-808F-4FB9-B4AB-53A28062ADA7}" type="pres">
      <dgm:prSet presAssocID="{3CA986CC-BA47-4D81-B623-7C580D2E83A9}" presName="node" presStyleLbl="node1" presStyleIdx="2" presStyleCnt="3" custScaleX="112331" custScaleY="106469">
        <dgm:presLayoutVars>
          <dgm:bulletEnabled val="1"/>
        </dgm:presLayoutVars>
      </dgm:prSet>
      <dgm:spPr/>
    </dgm:pt>
    <dgm:pt modelId="{73277106-37BF-4752-A60B-60A39918BD51}" type="pres">
      <dgm:prSet presAssocID="{3CA986CC-BA47-4D81-B623-7C580D2E83A9}" presName="dummy" presStyleCnt="0"/>
      <dgm:spPr/>
    </dgm:pt>
    <dgm:pt modelId="{32C77B5B-4065-419E-92CA-F7CBB9D3C09C}" type="pres">
      <dgm:prSet presAssocID="{AE5B908F-5CFB-4081-9F39-555EE0C689A8}" presName="sibTrans" presStyleLbl="sibTrans2D1" presStyleIdx="2" presStyleCnt="3"/>
      <dgm:spPr/>
    </dgm:pt>
  </dgm:ptLst>
  <dgm:cxnLst>
    <dgm:cxn modelId="{30BD3D14-3719-48B7-9443-00BDC9633C72}" type="presOf" srcId="{AE5B908F-5CFB-4081-9F39-555EE0C689A8}" destId="{32C77B5B-4065-419E-92CA-F7CBB9D3C09C}" srcOrd="0" destOrd="0" presId="urn:microsoft.com/office/officeart/2005/8/layout/radial6"/>
    <dgm:cxn modelId="{3F6A9863-8B57-44F2-AE56-C4D7E089ABF3}" type="presOf" srcId="{79F3F7D5-D0C5-484A-AEDA-C8530AF7DB50}" destId="{6B0EDFD0-17F4-4D94-B76F-33E6EA0C4BFE}" srcOrd="0" destOrd="0" presId="urn:microsoft.com/office/officeart/2005/8/layout/radial6"/>
    <dgm:cxn modelId="{C5CDF86E-1A48-4633-9133-6ECB4F7029A1}" type="presOf" srcId="{3CA986CC-BA47-4D81-B623-7C580D2E83A9}" destId="{AC623426-808F-4FB9-B4AB-53A28062ADA7}" srcOrd="0" destOrd="0" presId="urn:microsoft.com/office/officeart/2005/8/layout/radial6"/>
    <dgm:cxn modelId="{FC6B2881-C4F5-4FE2-8166-1D57E2F944AD}" type="presOf" srcId="{83CFD37B-3904-4365-93C7-39FB09D748B6}" destId="{CB42A5A8-269C-499B-BDCE-48EED9D31037}" srcOrd="0" destOrd="0" presId="urn:microsoft.com/office/officeart/2005/8/layout/radial6"/>
    <dgm:cxn modelId="{E43FF082-10FB-4ECF-8AE9-0898E2956DB5}" type="presOf" srcId="{44DBCC86-C6EE-4A7B-98CF-3BB93E2AA273}" destId="{8ECDD1C0-A0D6-4C9B-AB3F-793F8194DF2D}" srcOrd="0" destOrd="0" presId="urn:microsoft.com/office/officeart/2005/8/layout/radial6"/>
    <dgm:cxn modelId="{25AEF799-AD13-43CF-829F-ADDBAE24EB2C}" srcId="{D2E5181B-3C6A-46E4-BA70-63793F4CDD15}" destId="{79F3F7D5-D0C5-484A-AEDA-C8530AF7DB50}" srcOrd="1" destOrd="0" parTransId="{E5BC805C-4979-4754-B693-BC4B0D5365E6}" sibTransId="{4FC4E3E2-9D33-4089-8B6D-0578BA0BA436}"/>
    <dgm:cxn modelId="{C81010A7-82AE-4E74-9BE3-BF5C6C0F23F6}" srcId="{45DB410D-03C6-4141-B00D-3B21FD6797A1}" destId="{D2E5181B-3C6A-46E4-BA70-63793F4CDD15}" srcOrd="0" destOrd="0" parTransId="{AC3AAF26-D1A6-438A-9A51-867E234DFC74}" sibTransId="{8834661C-3E57-4C58-8CA4-EF5041048601}"/>
    <dgm:cxn modelId="{BD8DD6A8-E170-4748-AE74-FFB360E406C9}" srcId="{D2E5181B-3C6A-46E4-BA70-63793F4CDD15}" destId="{83CFD37B-3904-4365-93C7-39FB09D748B6}" srcOrd="0" destOrd="0" parTransId="{B62F5111-EC6C-47DB-8D27-1F1249898330}" sibTransId="{44DBCC86-C6EE-4A7B-98CF-3BB93E2AA273}"/>
    <dgm:cxn modelId="{18F72FD9-A633-410B-AF54-9FA07CEADDD6}" type="presOf" srcId="{4FC4E3E2-9D33-4089-8B6D-0578BA0BA436}" destId="{006668FF-2E94-4EE9-9F2C-28669C2FCCE4}" srcOrd="0" destOrd="0" presId="urn:microsoft.com/office/officeart/2005/8/layout/radial6"/>
    <dgm:cxn modelId="{0F33C3DC-FED6-4A4D-ADDE-DB8F4E6F60D1}" srcId="{D2E5181B-3C6A-46E4-BA70-63793F4CDD15}" destId="{3CA986CC-BA47-4D81-B623-7C580D2E83A9}" srcOrd="2" destOrd="0" parTransId="{926A0DFD-78DB-4AA4-A9B6-6F5F40CA963D}" sibTransId="{AE5B908F-5CFB-4081-9F39-555EE0C689A8}"/>
    <dgm:cxn modelId="{6B24A2E6-ED38-4A51-A8C4-950DD98581EB}" type="presOf" srcId="{45DB410D-03C6-4141-B00D-3B21FD6797A1}" destId="{AE6C8933-4D76-41C4-B225-5354D3733D29}" srcOrd="0" destOrd="0" presId="urn:microsoft.com/office/officeart/2005/8/layout/radial6"/>
    <dgm:cxn modelId="{150611E7-4C1F-41DF-AC4F-4BF029ADE44C}" type="presOf" srcId="{D2E5181B-3C6A-46E4-BA70-63793F4CDD15}" destId="{F81EDD13-37D8-4BE5-8E3F-F7C9C064E954}" srcOrd="0" destOrd="0" presId="urn:microsoft.com/office/officeart/2005/8/layout/radial6"/>
    <dgm:cxn modelId="{433C2198-A85E-4E26-9C92-76AEEFBAA218}" type="presParOf" srcId="{AE6C8933-4D76-41C4-B225-5354D3733D29}" destId="{F81EDD13-37D8-4BE5-8E3F-F7C9C064E954}" srcOrd="0" destOrd="0" presId="urn:microsoft.com/office/officeart/2005/8/layout/radial6"/>
    <dgm:cxn modelId="{424F6725-91B7-401D-AD0D-65555AA666A7}" type="presParOf" srcId="{AE6C8933-4D76-41C4-B225-5354D3733D29}" destId="{CB42A5A8-269C-499B-BDCE-48EED9D31037}" srcOrd="1" destOrd="0" presId="urn:microsoft.com/office/officeart/2005/8/layout/radial6"/>
    <dgm:cxn modelId="{299DC2CA-32CD-4FD8-9B78-77D79C4EF56E}" type="presParOf" srcId="{AE6C8933-4D76-41C4-B225-5354D3733D29}" destId="{8103553A-8782-449C-AD99-4B3031812C31}" srcOrd="2" destOrd="0" presId="urn:microsoft.com/office/officeart/2005/8/layout/radial6"/>
    <dgm:cxn modelId="{D308C0A4-93C3-478F-8F67-0F2712290BEA}" type="presParOf" srcId="{AE6C8933-4D76-41C4-B225-5354D3733D29}" destId="{8ECDD1C0-A0D6-4C9B-AB3F-793F8194DF2D}" srcOrd="3" destOrd="0" presId="urn:microsoft.com/office/officeart/2005/8/layout/radial6"/>
    <dgm:cxn modelId="{25A23B65-3E00-4DF7-BAA0-2416A9657BE4}" type="presParOf" srcId="{AE6C8933-4D76-41C4-B225-5354D3733D29}" destId="{6B0EDFD0-17F4-4D94-B76F-33E6EA0C4BFE}" srcOrd="4" destOrd="0" presId="urn:microsoft.com/office/officeart/2005/8/layout/radial6"/>
    <dgm:cxn modelId="{24F993D4-6292-4EA2-AC7A-9618A678EBA8}" type="presParOf" srcId="{AE6C8933-4D76-41C4-B225-5354D3733D29}" destId="{1A8B0875-DDC8-4B18-B7EA-46C4A73A5DAA}" srcOrd="5" destOrd="0" presId="urn:microsoft.com/office/officeart/2005/8/layout/radial6"/>
    <dgm:cxn modelId="{3CDAB9FF-18BC-4A35-AB12-9FB09A6EA4A5}" type="presParOf" srcId="{AE6C8933-4D76-41C4-B225-5354D3733D29}" destId="{006668FF-2E94-4EE9-9F2C-28669C2FCCE4}" srcOrd="6" destOrd="0" presId="urn:microsoft.com/office/officeart/2005/8/layout/radial6"/>
    <dgm:cxn modelId="{AE5A1552-10CD-4B1D-913E-771525460490}" type="presParOf" srcId="{AE6C8933-4D76-41C4-B225-5354D3733D29}" destId="{AC623426-808F-4FB9-B4AB-53A28062ADA7}" srcOrd="7" destOrd="0" presId="urn:microsoft.com/office/officeart/2005/8/layout/radial6"/>
    <dgm:cxn modelId="{56670C15-BA61-4653-B202-F73DFB5DB23E}" type="presParOf" srcId="{AE6C8933-4D76-41C4-B225-5354D3733D29}" destId="{73277106-37BF-4752-A60B-60A39918BD51}" srcOrd="8" destOrd="0" presId="urn:microsoft.com/office/officeart/2005/8/layout/radial6"/>
    <dgm:cxn modelId="{38B769A2-41CE-41A3-AF34-682E2BBB48CA}" type="presParOf" srcId="{AE6C8933-4D76-41C4-B225-5354D3733D29}" destId="{32C77B5B-4065-419E-92CA-F7CBB9D3C09C}" srcOrd="9" destOrd="0" presId="urn:microsoft.com/office/officeart/2005/8/layout/radial6"/>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DB410D-03C6-4141-B00D-3B21FD6797A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D2E5181B-3C6A-46E4-BA70-63793F4CDD15}">
      <dgm:prSet phldrT="[Text]" custT="1"/>
      <dgm:spPr>
        <a:solidFill>
          <a:srgbClr val="FF0000"/>
        </a:solidFill>
      </dgm:spPr>
      <dgm:t>
        <a:bodyPr/>
        <a:lstStyle/>
        <a:p>
          <a:r>
            <a:rPr lang="fa-IR" sz="1800" b="1" dirty="0">
              <a:solidFill>
                <a:schemeClr val="tx1"/>
              </a:solidFill>
              <a:cs typeface="B Zar" panose="00000400000000000000" pitchFamily="2" charset="-78"/>
            </a:rPr>
            <a:t>معایب</a:t>
          </a:r>
          <a:endParaRPr lang="en-US" sz="1800" b="1" dirty="0">
            <a:solidFill>
              <a:schemeClr val="tx1"/>
            </a:solidFill>
            <a:cs typeface="B Zar" panose="00000400000000000000" pitchFamily="2" charset="-78"/>
          </a:endParaRPr>
        </a:p>
      </dgm:t>
    </dgm:pt>
    <dgm:pt modelId="{AC3AAF26-D1A6-438A-9A51-867E234DFC74}" type="parTrans" cxnId="{C81010A7-82AE-4E74-9BE3-BF5C6C0F23F6}">
      <dgm:prSet/>
      <dgm:spPr/>
      <dgm:t>
        <a:bodyPr/>
        <a:lstStyle/>
        <a:p>
          <a:endParaRPr lang="en-US" sz="1400" b="1">
            <a:solidFill>
              <a:schemeClr val="tx1"/>
            </a:solidFill>
            <a:cs typeface="B Zar" panose="00000400000000000000" pitchFamily="2" charset="-78"/>
          </a:endParaRPr>
        </a:p>
      </dgm:t>
    </dgm:pt>
    <dgm:pt modelId="{8834661C-3E57-4C58-8CA4-EF5041048601}" type="sibTrans" cxnId="{C81010A7-82AE-4E74-9BE3-BF5C6C0F23F6}">
      <dgm:prSet/>
      <dgm:spPr/>
      <dgm:t>
        <a:bodyPr/>
        <a:lstStyle/>
        <a:p>
          <a:endParaRPr lang="en-US" sz="1400" b="1">
            <a:solidFill>
              <a:schemeClr val="tx1"/>
            </a:solidFill>
            <a:cs typeface="B Zar" panose="00000400000000000000" pitchFamily="2" charset="-78"/>
          </a:endParaRPr>
        </a:p>
      </dgm:t>
    </dgm:pt>
    <dgm:pt modelId="{83CFD37B-3904-4365-93C7-39FB09D748B6}">
      <dgm:prSet phldrT="[Text]" custT="1"/>
      <dgm:spPr>
        <a:solidFill>
          <a:srgbClr val="FF0000"/>
        </a:solidFill>
      </dgm:spPr>
      <dgm:t>
        <a:bodyPr/>
        <a:lstStyle/>
        <a:p>
          <a:r>
            <a:rPr lang="fa-IR" sz="1400" b="1" dirty="0">
              <a:solidFill>
                <a:schemeClr val="tx1"/>
              </a:solidFill>
              <a:cs typeface="B Zar" panose="00000400000000000000" pitchFamily="2" charset="-78"/>
            </a:rPr>
            <a:t>گرفتگی جریان به دلیل رشد بیش از حد</a:t>
          </a:r>
          <a:endParaRPr lang="en-US" sz="1400" b="1" dirty="0">
            <a:solidFill>
              <a:schemeClr val="tx1"/>
            </a:solidFill>
            <a:cs typeface="B Zar" panose="00000400000000000000" pitchFamily="2" charset="-78"/>
          </a:endParaRPr>
        </a:p>
      </dgm:t>
    </dgm:pt>
    <dgm:pt modelId="{B62F5111-EC6C-47DB-8D27-1F1249898330}" type="parTrans" cxnId="{BD8DD6A8-E170-4748-AE74-FFB360E406C9}">
      <dgm:prSet/>
      <dgm:spPr/>
      <dgm:t>
        <a:bodyPr/>
        <a:lstStyle/>
        <a:p>
          <a:endParaRPr lang="en-US" sz="1400" b="1">
            <a:solidFill>
              <a:schemeClr val="tx1"/>
            </a:solidFill>
            <a:cs typeface="B Zar" panose="00000400000000000000" pitchFamily="2" charset="-78"/>
          </a:endParaRPr>
        </a:p>
      </dgm:t>
    </dgm:pt>
    <dgm:pt modelId="{44DBCC86-C6EE-4A7B-98CF-3BB93E2AA273}" type="sibTrans" cxnId="{BD8DD6A8-E170-4748-AE74-FFB360E406C9}">
      <dgm:prSet/>
      <dgm:spPr/>
      <dgm:t>
        <a:bodyPr/>
        <a:lstStyle/>
        <a:p>
          <a:endParaRPr lang="en-US" sz="1400" b="1">
            <a:solidFill>
              <a:schemeClr val="tx1"/>
            </a:solidFill>
            <a:cs typeface="B Zar" panose="00000400000000000000" pitchFamily="2" charset="-78"/>
          </a:endParaRPr>
        </a:p>
      </dgm:t>
    </dgm:pt>
    <dgm:pt modelId="{79F3F7D5-D0C5-484A-AEDA-C8530AF7DB50}">
      <dgm:prSet phldrT="[Text]" custT="1"/>
      <dgm:spPr>
        <a:solidFill>
          <a:srgbClr val="FF0000"/>
        </a:solidFill>
      </dgm:spPr>
      <dgm:t>
        <a:bodyPr/>
        <a:lstStyle/>
        <a:p>
          <a:r>
            <a:rPr lang="fa-IR" sz="1400" b="1" dirty="0">
              <a:solidFill>
                <a:schemeClr val="tx1"/>
              </a:solidFill>
              <a:cs typeface="B Zar" panose="00000400000000000000" pitchFamily="2" charset="-78"/>
            </a:rPr>
            <a:t>نرسیدن مواد مغذی به بخش های داخلی زیست لایه</a:t>
          </a:r>
          <a:endParaRPr lang="en-US" sz="1400" b="1" dirty="0">
            <a:solidFill>
              <a:schemeClr val="tx1"/>
            </a:solidFill>
            <a:cs typeface="B Zar" panose="00000400000000000000" pitchFamily="2" charset="-78"/>
          </a:endParaRPr>
        </a:p>
      </dgm:t>
    </dgm:pt>
    <dgm:pt modelId="{E5BC805C-4979-4754-B693-BC4B0D5365E6}" type="parTrans" cxnId="{25AEF799-AD13-43CF-829F-ADDBAE24EB2C}">
      <dgm:prSet/>
      <dgm:spPr/>
      <dgm:t>
        <a:bodyPr/>
        <a:lstStyle/>
        <a:p>
          <a:endParaRPr lang="en-US" sz="1400" b="1">
            <a:solidFill>
              <a:schemeClr val="tx1"/>
            </a:solidFill>
            <a:cs typeface="B Zar" panose="00000400000000000000" pitchFamily="2" charset="-78"/>
          </a:endParaRPr>
        </a:p>
      </dgm:t>
    </dgm:pt>
    <dgm:pt modelId="{4FC4E3E2-9D33-4089-8B6D-0578BA0BA436}" type="sibTrans" cxnId="{25AEF799-AD13-43CF-829F-ADDBAE24EB2C}">
      <dgm:prSet/>
      <dgm:spPr/>
      <dgm:t>
        <a:bodyPr/>
        <a:lstStyle/>
        <a:p>
          <a:endParaRPr lang="en-US" sz="1400" b="1">
            <a:solidFill>
              <a:schemeClr val="tx1"/>
            </a:solidFill>
            <a:cs typeface="B Zar" panose="00000400000000000000" pitchFamily="2" charset="-78"/>
          </a:endParaRPr>
        </a:p>
      </dgm:t>
    </dgm:pt>
    <dgm:pt modelId="{3CA986CC-BA47-4D81-B623-7C580D2E83A9}">
      <dgm:prSet phldrT="[Text]" custT="1"/>
      <dgm:spPr>
        <a:solidFill>
          <a:srgbClr val="FF0000"/>
        </a:solidFill>
      </dgm:spPr>
      <dgm:t>
        <a:bodyPr/>
        <a:lstStyle/>
        <a:p>
          <a:r>
            <a:rPr lang="fa-IR" sz="1400" b="1" dirty="0">
              <a:solidFill>
                <a:schemeClr val="tx1"/>
              </a:solidFill>
              <a:cs typeface="B Zar" panose="00000400000000000000" pitchFamily="2" charset="-78"/>
            </a:rPr>
            <a:t>تشکیل مناطق غیرهوازی و کاهش راندمان تصفیه</a:t>
          </a:r>
          <a:endParaRPr lang="en-US" sz="1400" b="1" dirty="0">
            <a:solidFill>
              <a:schemeClr val="tx1"/>
            </a:solidFill>
            <a:cs typeface="B Zar" panose="00000400000000000000" pitchFamily="2" charset="-78"/>
          </a:endParaRPr>
        </a:p>
      </dgm:t>
    </dgm:pt>
    <dgm:pt modelId="{926A0DFD-78DB-4AA4-A9B6-6F5F40CA963D}" type="parTrans" cxnId="{0F33C3DC-FED6-4A4D-ADDE-DB8F4E6F60D1}">
      <dgm:prSet/>
      <dgm:spPr/>
      <dgm:t>
        <a:bodyPr/>
        <a:lstStyle/>
        <a:p>
          <a:endParaRPr lang="en-US" sz="1400" b="1">
            <a:solidFill>
              <a:schemeClr val="tx1"/>
            </a:solidFill>
            <a:cs typeface="B Zar" panose="00000400000000000000" pitchFamily="2" charset="-78"/>
          </a:endParaRPr>
        </a:p>
      </dgm:t>
    </dgm:pt>
    <dgm:pt modelId="{AE5B908F-5CFB-4081-9F39-555EE0C689A8}" type="sibTrans" cxnId="{0F33C3DC-FED6-4A4D-ADDE-DB8F4E6F60D1}">
      <dgm:prSet/>
      <dgm:spPr/>
      <dgm:t>
        <a:bodyPr/>
        <a:lstStyle/>
        <a:p>
          <a:endParaRPr lang="en-US" sz="1400" b="1">
            <a:solidFill>
              <a:schemeClr val="tx1"/>
            </a:solidFill>
            <a:cs typeface="B Zar" panose="00000400000000000000" pitchFamily="2" charset="-78"/>
          </a:endParaRPr>
        </a:p>
      </dgm:t>
    </dgm:pt>
    <dgm:pt modelId="{AE6C8933-4D76-41C4-B225-5354D3733D29}" type="pres">
      <dgm:prSet presAssocID="{45DB410D-03C6-4141-B00D-3B21FD6797A1}" presName="Name0" presStyleCnt="0">
        <dgm:presLayoutVars>
          <dgm:chMax val="1"/>
          <dgm:dir/>
          <dgm:animLvl val="ctr"/>
          <dgm:resizeHandles val="exact"/>
        </dgm:presLayoutVars>
      </dgm:prSet>
      <dgm:spPr/>
    </dgm:pt>
    <dgm:pt modelId="{F81EDD13-37D8-4BE5-8E3F-F7C9C064E954}" type="pres">
      <dgm:prSet presAssocID="{D2E5181B-3C6A-46E4-BA70-63793F4CDD15}" presName="centerShape" presStyleLbl="node0" presStyleIdx="0" presStyleCnt="1" custScaleX="57920" custScaleY="60143"/>
      <dgm:spPr/>
    </dgm:pt>
    <dgm:pt modelId="{CB42A5A8-269C-499B-BDCE-48EED9D31037}" type="pres">
      <dgm:prSet presAssocID="{83CFD37B-3904-4365-93C7-39FB09D748B6}" presName="node" presStyleLbl="node1" presStyleIdx="0" presStyleCnt="3">
        <dgm:presLayoutVars>
          <dgm:bulletEnabled val="1"/>
        </dgm:presLayoutVars>
      </dgm:prSet>
      <dgm:spPr/>
    </dgm:pt>
    <dgm:pt modelId="{8103553A-8782-449C-AD99-4B3031812C31}" type="pres">
      <dgm:prSet presAssocID="{83CFD37B-3904-4365-93C7-39FB09D748B6}" presName="dummy" presStyleCnt="0"/>
      <dgm:spPr/>
    </dgm:pt>
    <dgm:pt modelId="{8ECDD1C0-A0D6-4C9B-AB3F-793F8194DF2D}" type="pres">
      <dgm:prSet presAssocID="{44DBCC86-C6EE-4A7B-98CF-3BB93E2AA273}" presName="sibTrans" presStyleLbl="sibTrans2D1" presStyleIdx="0" presStyleCnt="3"/>
      <dgm:spPr/>
    </dgm:pt>
    <dgm:pt modelId="{6B0EDFD0-17F4-4D94-B76F-33E6EA0C4BFE}" type="pres">
      <dgm:prSet presAssocID="{79F3F7D5-D0C5-484A-AEDA-C8530AF7DB50}" presName="node" presStyleLbl="node1" presStyleIdx="1" presStyleCnt="3" custScaleX="123487" custScaleY="132138">
        <dgm:presLayoutVars>
          <dgm:bulletEnabled val="1"/>
        </dgm:presLayoutVars>
      </dgm:prSet>
      <dgm:spPr/>
    </dgm:pt>
    <dgm:pt modelId="{1A8B0875-DDC8-4B18-B7EA-46C4A73A5DAA}" type="pres">
      <dgm:prSet presAssocID="{79F3F7D5-D0C5-484A-AEDA-C8530AF7DB50}" presName="dummy" presStyleCnt="0"/>
      <dgm:spPr/>
    </dgm:pt>
    <dgm:pt modelId="{006668FF-2E94-4EE9-9F2C-28669C2FCCE4}" type="pres">
      <dgm:prSet presAssocID="{4FC4E3E2-9D33-4089-8B6D-0578BA0BA436}" presName="sibTrans" presStyleLbl="sibTrans2D1" presStyleIdx="1" presStyleCnt="3"/>
      <dgm:spPr/>
    </dgm:pt>
    <dgm:pt modelId="{AC623426-808F-4FB9-B4AB-53A28062ADA7}" type="pres">
      <dgm:prSet presAssocID="{3CA986CC-BA47-4D81-B623-7C580D2E83A9}" presName="node" presStyleLbl="node1" presStyleIdx="2" presStyleCnt="3" custScaleX="112331" custScaleY="106469">
        <dgm:presLayoutVars>
          <dgm:bulletEnabled val="1"/>
        </dgm:presLayoutVars>
      </dgm:prSet>
      <dgm:spPr/>
    </dgm:pt>
    <dgm:pt modelId="{73277106-37BF-4752-A60B-60A39918BD51}" type="pres">
      <dgm:prSet presAssocID="{3CA986CC-BA47-4D81-B623-7C580D2E83A9}" presName="dummy" presStyleCnt="0"/>
      <dgm:spPr/>
    </dgm:pt>
    <dgm:pt modelId="{32C77B5B-4065-419E-92CA-F7CBB9D3C09C}" type="pres">
      <dgm:prSet presAssocID="{AE5B908F-5CFB-4081-9F39-555EE0C689A8}" presName="sibTrans" presStyleLbl="sibTrans2D1" presStyleIdx="2" presStyleCnt="3"/>
      <dgm:spPr/>
    </dgm:pt>
  </dgm:ptLst>
  <dgm:cxnLst>
    <dgm:cxn modelId="{30BD3D14-3719-48B7-9443-00BDC9633C72}" type="presOf" srcId="{AE5B908F-5CFB-4081-9F39-555EE0C689A8}" destId="{32C77B5B-4065-419E-92CA-F7CBB9D3C09C}" srcOrd="0" destOrd="0" presId="urn:microsoft.com/office/officeart/2005/8/layout/radial6"/>
    <dgm:cxn modelId="{3F6A9863-8B57-44F2-AE56-C4D7E089ABF3}" type="presOf" srcId="{79F3F7D5-D0C5-484A-AEDA-C8530AF7DB50}" destId="{6B0EDFD0-17F4-4D94-B76F-33E6EA0C4BFE}" srcOrd="0" destOrd="0" presId="urn:microsoft.com/office/officeart/2005/8/layout/radial6"/>
    <dgm:cxn modelId="{C5CDF86E-1A48-4633-9133-6ECB4F7029A1}" type="presOf" srcId="{3CA986CC-BA47-4D81-B623-7C580D2E83A9}" destId="{AC623426-808F-4FB9-B4AB-53A28062ADA7}" srcOrd="0" destOrd="0" presId="urn:microsoft.com/office/officeart/2005/8/layout/radial6"/>
    <dgm:cxn modelId="{FC6B2881-C4F5-4FE2-8166-1D57E2F944AD}" type="presOf" srcId="{83CFD37B-3904-4365-93C7-39FB09D748B6}" destId="{CB42A5A8-269C-499B-BDCE-48EED9D31037}" srcOrd="0" destOrd="0" presId="urn:microsoft.com/office/officeart/2005/8/layout/radial6"/>
    <dgm:cxn modelId="{E43FF082-10FB-4ECF-8AE9-0898E2956DB5}" type="presOf" srcId="{44DBCC86-C6EE-4A7B-98CF-3BB93E2AA273}" destId="{8ECDD1C0-A0D6-4C9B-AB3F-793F8194DF2D}" srcOrd="0" destOrd="0" presId="urn:microsoft.com/office/officeart/2005/8/layout/radial6"/>
    <dgm:cxn modelId="{25AEF799-AD13-43CF-829F-ADDBAE24EB2C}" srcId="{D2E5181B-3C6A-46E4-BA70-63793F4CDD15}" destId="{79F3F7D5-D0C5-484A-AEDA-C8530AF7DB50}" srcOrd="1" destOrd="0" parTransId="{E5BC805C-4979-4754-B693-BC4B0D5365E6}" sibTransId="{4FC4E3E2-9D33-4089-8B6D-0578BA0BA436}"/>
    <dgm:cxn modelId="{C81010A7-82AE-4E74-9BE3-BF5C6C0F23F6}" srcId="{45DB410D-03C6-4141-B00D-3B21FD6797A1}" destId="{D2E5181B-3C6A-46E4-BA70-63793F4CDD15}" srcOrd="0" destOrd="0" parTransId="{AC3AAF26-D1A6-438A-9A51-867E234DFC74}" sibTransId="{8834661C-3E57-4C58-8CA4-EF5041048601}"/>
    <dgm:cxn modelId="{BD8DD6A8-E170-4748-AE74-FFB360E406C9}" srcId="{D2E5181B-3C6A-46E4-BA70-63793F4CDD15}" destId="{83CFD37B-3904-4365-93C7-39FB09D748B6}" srcOrd="0" destOrd="0" parTransId="{B62F5111-EC6C-47DB-8D27-1F1249898330}" sibTransId="{44DBCC86-C6EE-4A7B-98CF-3BB93E2AA273}"/>
    <dgm:cxn modelId="{18F72FD9-A633-410B-AF54-9FA07CEADDD6}" type="presOf" srcId="{4FC4E3E2-9D33-4089-8B6D-0578BA0BA436}" destId="{006668FF-2E94-4EE9-9F2C-28669C2FCCE4}" srcOrd="0" destOrd="0" presId="urn:microsoft.com/office/officeart/2005/8/layout/radial6"/>
    <dgm:cxn modelId="{0F33C3DC-FED6-4A4D-ADDE-DB8F4E6F60D1}" srcId="{D2E5181B-3C6A-46E4-BA70-63793F4CDD15}" destId="{3CA986CC-BA47-4D81-B623-7C580D2E83A9}" srcOrd="2" destOrd="0" parTransId="{926A0DFD-78DB-4AA4-A9B6-6F5F40CA963D}" sibTransId="{AE5B908F-5CFB-4081-9F39-555EE0C689A8}"/>
    <dgm:cxn modelId="{6B24A2E6-ED38-4A51-A8C4-950DD98581EB}" type="presOf" srcId="{45DB410D-03C6-4141-B00D-3B21FD6797A1}" destId="{AE6C8933-4D76-41C4-B225-5354D3733D29}" srcOrd="0" destOrd="0" presId="urn:microsoft.com/office/officeart/2005/8/layout/radial6"/>
    <dgm:cxn modelId="{150611E7-4C1F-41DF-AC4F-4BF029ADE44C}" type="presOf" srcId="{D2E5181B-3C6A-46E4-BA70-63793F4CDD15}" destId="{F81EDD13-37D8-4BE5-8E3F-F7C9C064E954}" srcOrd="0" destOrd="0" presId="urn:microsoft.com/office/officeart/2005/8/layout/radial6"/>
    <dgm:cxn modelId="{433C2198-A85E-4E26-9C92-76AEEFBAA218}" type="presParOf" srcId="{AE6C8933-4D76-41C4-B225-5354D3733D29}" destId="{F81EDD13-37D8-4BE5-8E3F-F7C9C064E954}" srcOrd="0" destOrd="0" presId="urn:microsoft.com/office/officeart/2005/8/layout/radial6"/>
    <dgm:cxn modelId="{424F6725-91B7-401D-AD0D-65555AA666A7}" type="presParOf" srcId="{AE6C8933-4D76-41C4-B225-5354D3733D29}" destId="{CB42A5A8-269C-499B-BDCE-48EED9D31037}" srcOrd="1" destOrd="0" presId="urn:microsoft.com/office/officeart/2005/8/layout/radial6"/>
    <dgm:cxn modelId="{299DC2CA-32CD-4FD8-9B78-77D79C4EF56E}" type="presParOf" srcId="{AE6C8933-4D76-41C4-B225-5354D3733D29}" destId="{8103553A-8782-449C-AD99-4B3031812C31}" srcOrd="2" destOrd="0" presId="urn:microsoft.com/office/officeart/2005/8/layout/radial6"/>
    <dgm:cxn modelId="{D308C0A4-93C3-478F-8F67-0F2712290BEA}" type="presParOf" srcId="{AE6C8933-4D76-41C4-B225-5354D3733D29}" destId="{8ECDD1C0-A0D6-4C9B-AB3F-793F8194DF2D}" srcOrd="3" destOrd="0" presId="urn:microsoft.com/office/officeart/2005/8/layout/radial6"/>
    <dgm:cxn modelId="{25A23B65-3E00-4DF7-BAA0-2416A9657BE4}" type="presParOf" srcId="{AE6C8933-4D76-41C4-B225-5354D3733D29}" destId="{6B0EDFD0-17F4-4D94-B76F-33E6EA0C4BFE}" srcOrd="4" destOrd="0" presId="urn:microsoft.com/office/officeart/2005/8/layout/radial6"/>
    <dgm:cxn modelId="{24F993D4-6292-4EA2-AC7A-9618A678EBA8}" type="presParOf" srcId="{AE6C8933-4D76-41C4-B225-5354D3733D29}" destId="{1A8B0875-DDC8-4B18-B7EA-46C4A73A5DAA}" srcOrd="5" destOrd="0" presId="urn:microsoft.com/office/officeart/2005/8/layout/radial6"/>
    <dgm:cxn modelId="{3CDAB9FF-18BC-4A35-AB12-9FB09A6EA4A5}" type="presParOf" srcId="{AE6C8933-4D76-41C4-B225-5354D3733D29}" destId="{006668FF-2E94-4EE9-9F2C-28669C2FCCE4}" srcOrd="6" destOrd="0" presId="urn:microsoft.com/office/officeart/2005/8/layout/radial6"/>
    <dgm:cxn modelId="{AE5A1552-10CD-4B1D-913E-771525460490}" type="presParOf" srcId="{AE6C8933-4D76-41C4-B225-5354D3733D29}" destId="{AC623426-808F-4FB9-B4AB-53A28062ADA7}" srcOrd="7" destOrd="0" presId="urn:microsoft.com/office/officeart/2005/8/layout/radial6"/>
    <dgm:cxn modelId="{56670C15-BA61-4653-B202-F73DFB5DB23E}" type="presParOf" srcId="{AE6C8933-4D76-41C4-B225-5354D3733D29}" destId="{73277106-37BF-4752-A60B-60A39918BD51}" srcOrd="8" destOrd="0" presId="urn:microsoft.com/office/officeart/2005/8/layout/radial6"/>
    <dgm:cxn modelId="{38B769A2-41CE-41A3-AF34-682E2BBB48CA}" type="presParOf" srcId="{AE6C8933-4D76-41C4-B225-5354D3733D29}" destId="{32C77B5B-4065-419E-92CA-F7CBB9D3C09C}" srcOrd="9" destOrd="0" presId="urn:microsoft.com/office/officeart/2005/8/layout/radial6"/>
  </dgm:cxnLst>
  <dgm:bg>
    <a:noFill/>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3DACDB-B8CC-45D8-893C-53C886E1B5C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3AB965A4-0659-4F32-8A11-B0130C617237}">
      <dgm:prSet phldrT="[Text]" custT="1"/>
      <dgm:spPr/>
      <dgm:t>
        <a:bodyPr/>
        <a:lstStyle/>
        <a:p>
          <a:r>
            <a:rPr lang="fa-IR" sz="4400" b="1" dirty="0">
              <a:solidFill>
                <a:schemeClr val="tx1"/>
              </a:solidFill>
              <a:cs typeface="B Zar" panose="00000400000000000000" pitchFamily="2" charset="-78"/>
            </a:rPr>
            <a:t>برتری ها</a:t>
          </a:r>
          <a:endParaRPr lang="en-US" sz="4400" b="1" dirty="0">
            <a:solidFill>
              <a:schemeClr val="tx1"/>
            </a:solidFill>
            <a:cs typeface="B Zar" panose="00000400000000000000" pitchFamily="2" charset="-78"/>
          </a:endParaRPr>
        </a:p>
      </dgm:t>
    </dgm:pt>
    <dgm:pt modelId="{A49C712A-903E-4673-B380-3B1E627DDACA}" type="parTrans" cxnId="{DA55973F-D3E7-452D-873B-70BFEDEC3DED}">
      <dgm:prSet/>
      <dgm:spPr/>
      <dgm:t>
        <a:bodyPr/>
        <a:lstStyle/>
        <a:p>
          <a:endParaRPr lang="en-US" b="1">
            <a:solidFill>
              <a:schemeClr val="tx1"/>
            </a:solidFill>
            <a:cs typeface="B Zar" panose="00000400000000000000" pitchFamily="2" charset="-78"/>
          </a:endParaRPr>
        </a:p>
      </dgm:t>
    </dgm:pt>
    <dgm:pt modelId="{EF7DE28A-EAB8-4B56-9A59-9DEF251E3E50}" type="sibTrans" cxnId="{DA55973F-D3E7-452D-873B-70BFEDEC3DED}">
      <dgm:prSet/>
      <dgm:spPr/>
      <dgm:t>
        <a:bodyPr/>
        <a:lstStyle/>
        <a:p>
          <a:endParaRPr lang="en-US" b="1">
            <a:solidFill>
              <a:schemeClr val="tx1"/>
            </a:solidFill>
            <a:cs typeface="B Zar" panose="00000400000000000000" pitchFamily="2" charset="-78"/>
          </a:endParaRPr>
        </a:p>
      </dgm:t>
    </dgm:pt>
    <dgm:pt modelId="{CE300A14-496B-4F2F-9BED-22253796553F}">
      <dgm:prSet phldrT="[Text]"/>
      <dgm:spPr/>
      <dgm:t>
        <a:bodyPr/>
        <a:lstStyle/>
        <a:p>
          <a:r>
            <a:rPr lang="fa-IR" b="1" dirty="0">
              <a:solidFill>
                <a:schemeClr val="tx1"/>
              </a:solidFill>
              <a:cs typeface="B Zar" panose="00000400000000000000" pitchFamily="2" charset="-78"/>
            </a:rPr>
            <a:t>تماس بهتر فاز سیال و جامد در بالا به دلیل تجمع حباب و جامد</a:t>
          </a:r>
          <a:endParaRPr lang="en-US" b="1" dirty="0">
            <a:solidFill>
              <a:schemeClr val="tx1"/>
            </a:solidFill>
            <a:cs typeface="B Zar" panose="00000400000000000000" pitchFamily="2" charset="-78"/>
          </a:endParaRPr>
        </a:p>
      </dgm:t>
    </dgm:pt>
    <dgm:pt modelId="{1A814AAD-7F49-4DCA-9CC7-1F5043F87D74}" type="parTrans" cxnId="{F9D896B8-2502-44DC-9900-E2D7DE3B8C94}">
      <dgm:prSet/>
      <dgm:spPr/>
      <dgm:t>
        <a:bodyPr/>
        <a:lstStyle/>
        <a:p>
          <a:endParaRPr lang="en-US" b="1">
            <a:solidFill>
              <a:schemeClr val="tx1"/>
            </a:solidFill>
            <a:cs typeface="B Zar" panose="00000400000000000000" pitchFamily="2" charset="-78"/>
          </a:endParaRPr>
        </a:p>
      </dgm:t>
    </dgm:pt>
    <dgm:pt modelId="{7EE37F5B-932F-4367-88D8-342659F4D3F3}" type="sibTrans" cxnId="{F9D896B8-2502-44DC-9900-E2D7DE3B8C94}">
      <dgm:prSet/>
      <dgm:spPr/>
      <dgm:t>
        <a:bodyPr/>
        <a:lstStyle/>
        <a:p>
          <a:endParaRPr lang="en-US" b="1">
            <a:solidFill>
              <a:schemeClr val="tx1"/>
            </a:solidFill>
            <a:cs typeface="B Zar" panose="00000400000000000000" pitchFamily="2" charset="-78"/>
          </a:endParaRPr>
        </a:p>
      </dgm:t>
    </dgm:pt>
    <dgm:pt modelId="{48DAD1C6-18E5-40CB-AB20-73FFC22638C3}">
      <dgm:prSet phldrT="[Text]"/>
      <dgm:spPr/>
      <dgm:t>
        <a:bodyPr/>
        <a:lstStyle/>
        <a:p>
          <a:r>
            <a:rPr lang="fa-IR" b="1" dirty="0">
              <a:solidFill>
                <a:schemeClr val="tx1"/>
              </a:solidFill>
              <a:cs typeface="B Zar" panose="00000400000000000000" pitchFamily="2" charset="-78"/>
            </a:rPr>
            <a:t>افزایش بیشتر سرعت حباب گازی و اختلاط بهتر</a:t>
          </a:r>
          <a:endParaRPr lang="en-US" b="1" dirty="0">
            <a:solidFill>
              <a:schemeClr val="tx1"/>
            </a:solidFill>
            <a:cs typeface="B Zar" panose="00000400000000000000" pitchFamily="2" charset="-78"/>
          </a:endParaRPr>
        </a:p>
      </dgm:t>
    </dgm:pt>
    <dgm:pt modelId="{6FF3EE09-F342-4558-B6B2-8B7331FDAFFF}" type="parTrans" cxnId="{8D22B0FE-4916-4830-A146-F535860D608F}">
      <dgm:prSet/>
      <dgm:spPr/>
      <dgm:t>
        <a:bodyPr/>
        <a:lstStyle/>
        <a:p>
          <a:endParaRPr lang="en-US" b="1">
            <a:solidFill>
              <a:schemeClr val="tx1"/>
            </a:solidFill>
            <a:cs typeface="B Zar" panose="00000400000000000000" pitchFamily="2" charset="-78"/>
          </a:endParaRPr>
        </a:p>
      </dgm:t>
    </dgm:pt>
    <dgm:pt modelId="{7911E67C-A2B4-487D-AE01-825585D5A29E}" type="sibTrans" cxnId="{8D22B0FE-4916-4830-A146-F535860D608F}">
      <dgm:prSet/>
      <dgm:spPr/>
      <dgm:t>
        <a:bodyPr/>
        <a:lstStyle/>
        <a:p>
          <a:endParaRPr lang="en-US" b="1">
            <a:solidFill>
              <a:schemeClr val="tx1"/>
            </a:solidFill>
            <a:cs typeface="B Zar" panose="00000400000000000000" pitchFamily="2" charset="-78"/>
          </a:endParaRPr>
        </a:p>
      </dgm:t>
    </dgm:pt>
    <dgm:pt modelId="{7738D278-15F7-41BB-999F-92B4A8033FD2}">
      <dgm:prSet phldrT="[Text]"/>
      <dgm:spPr/>
      <dgm:t>
        <a:bodyPr/>
        <a:lstStyle/>
        <a:p>
          <a:r>
            <a:rPr lang="fa-IR" b="1" dirty="0">
              <a:solidFill>
                <a:schemeClr val="tx1"/>
              </a:solidFill>
              <a:cs typeface="B Zar" panose="00000400000000000000" pitchFamily="2" charset="-78"/>
            </a:rPr>
            <a:t>اختلاط و چرخش ذرات به دلیل سطح مقطع متغیر</a:t>
          </a:r>
          <a:endParaRPr lang="en-US" b="1" dirty="0">
            <a:solidFill>
              <a:schemeClr val="tx1"/>
            </a:solidFill>
            <a:cs typeface="B Zar" panose="00000400000000000000" pitchFamily="2" charset="-78"/>
          </a:endParaRPr>
        </a:p>
      </dgm:t>
    </dgm:pt>
    <dgm:pt modelId="{72E64ABB-BA89-421D-8BC5-8F12AFD01D78}" type="parTrans" cxnId="{3EE05691-9554-488E-8471-74E7ABC6D873}">
      <dgm:prSet/>
      <dgm:spPr/>
      <dgm:t>
        <a:bodyPr/>
        <a:lstStyle/>
        <a:p>
          <a:endParaRPr lang="en-US" b="1">
            <a:solidFill>
              <a:schemeClr val="tx1"/>
            </a:solidFill>
            <a:cs typeface="B Zar" panose="00000400000000000000" pitchFamily="2" charset="-78"/>
          </a:endParaRPr>
        </a:p>
      </dgm:t>
    </dgm:pt>
    <dgm:pt modelId="{813517D7-EE3E-41B0-9F61-83A89AFA3356}" type="sibTrans" cxnId="{3EE05691-9554-488E-8471-74E7ABC6D873}">
      <dgm:prSet/>
      <dgm:spPr/>
      <dgm:t>
        <a:bodyPr/>
        <a:lstStyle/>
        <a:p>
          <a:endParaRPr lang="en-US" b="1">
            <a:solidFill>
              <a:schemeClr val="tx1"/>
            </a:solidFill>
            <a:cs typeface="B Zar" panose="00000400000000000000" pitchFamily="2" charset="-78"/>
          </a:endParaRPr>
        </a:p>
      </dgm:t>
    </dgm:pt>
    <dgm:pt modelId="{8694A348-133C-4F00-B1E8-14DFEA012974}">
      <dgm:prSet/>
      <dgm:spPr/>
      <dgm:t>
        <a:bodyPr/>
        <a:lstStyle/>
        <a:p>
          <a:r>
            <a:rPr lang="fa-IR" b="1" dirty="0">
              <a:solidFill>
                <a:schemeClr val="tx1"/>
              </a:solidFill>
              <a:cs typeface="B Zar" panose="00000400000000000000" pitchFamily="2" charset="-78"/>
            </a:rPr>
            <a:t>نوسان فشار کمتر به دلیل سطح مقطع متغیر</a:t>
          </a:r>
          <a:endParaRPr lang="en-US" b="1" dirty="0">
            <a:solidFill>
              <a:schemeClr val="tx1"/>
            </a:solidFill>
            <a:cs typeface="B Zar" panose="00000400000000000000" pitchFamily="2" charset="-78"/>
          </a:endParaRPr>
        </a:p>
      </dgm:t>
    </dgm:pt>
    <dgm:pt modelId="{6C6FB104-5ABF-4C37-BAAB-F7E69740572A}" type="parTrans" cxnId="{CA17862C-25FF-4DB1-ABB0-4348A1CBA7B5}">
      <dgm:prSet/>
      <dgm:spPr/>
      <dgm:t>
        <a:bodyPr/>
        <a:lstStyle/>
        <a:p>
          <a:endParaRPr lang="en-US" b="1">
            <a:solidFill>
              <a:schemeClr val="tx1"/>
            </a:solidFill>
            <a:cs typeface="B Zar" panose="00000400000000000000" pitchFamily="2" charset="-78"/>
          </a:endParaRPr>
        </a:p>
      </dgm:t>
    </dgm:pt>
    <dgm:pt modelId="{1095B718-CB56-4C8E-9637-CB3740ACC985}" type="sibTrans" cxnId="{CA17862C-25FF-4DB1-ABB0-4348A1CBA7B5}">
      <dgm:prSet/>
      <dgm:spPr/>
      <dgm:t>
        <a:bodyPr/>
        <a:lstStyle/>
        <a:p>
          <a:endParaRPr lang="en-US" b="1">
            <a:solidFill>
              <a:schemeClr val="tx1"/>
            </a:solidFill>
            <a:cs typeface="B Zar" panose="00000400000000000000" pitchFamily="2" charset="-78"/>
          </a:endParaRPr>
        </a:p>
      </dgm:t>
    </dgm:pt>
    <dgm:pt modelId="{139C28B9-B681-416D-8E21-1B934CF94D74}">
      <dgm:prSet/>
      <dgm:spPr/>
      <dgm:t>
        <a:bodyPr/>
        <a:lstStyle/>
        <a:p>
          <a:r>
            <a:rPr lang="fa-IR" b="1" dirty="0">
              <a:solidFill>
                <a:schemeClr val="tx1"/>
              </a:solidFill>
              <a:cs typeface="B Zar" panose="00000400000000000000" pitchFamily="2" charset="-78"/>
            </a:rPr>
            <a:t>حرکت یکدست ذرات به دلیل زاویه دار بودن نیروی گرانش و شناوری</a:t>
          </a:r>
          <a:endParaRPr lang="en-US" b="1" dirty="0">
            <a:solidFill>
              <a:schemeClr val="tx1"/>
            </a:solidFill>
            <a:cs typeface="B Zar" panose="00000400000000000000" pitchFamily="2" charset="-78"/>
          </a:endParaRPr>
        </a:p>
      </dgm:t>
    </dgm:pt>
    <dgm:pt modelId="{DA2E9CF5-07B7-4544-9A30-BA48806CD05C}" type="parTrans" cxnId="{07357101-9C38-4942-B125-2575234FAE3E}">
      <dgm:prSet/>
      <dgm:spPr/>
      <dgm:t>
        <a:bodyPr/>
        <a:lstStyle/>
        <a:p>
          <a:endParaRPr lang="en-US" b="1">
            <a:solidFill>
              <a:schemeClr val="tx1"/>
            </a:solidFill>
            <a:cs typeface="B Zar" panose="00000400000000000000" pitchFamily="2" charset="-78"/>
          </a:endParaRPr>
        </a:p>
      </dgm:t>
    </dgm:pt>
    <dgm:pt modelId="{96D6ABF7-8C25-4C8A-BC90-D0E2712BDD87}" type="sibTrans" cxnId="{07357101-9C38-4942-B125-2575234FAE3E}">
      <dgm:prSet/>
      <dgm:spPr/>
      <dgm:t>
        <a:bodyPr/>
        <a:lstStyle/>
        <a:p>
          <a:endParaRPr lang="en-US" b="1">
            <a:solidFill>
              <a:schemeClr val="tx1"/>
            </a:solidFill>
            <a:cs typeface="B Zar" panose="00000400000000000000" pitchFamily="2" charset="-78"/>
          </a:endParaRPr>
        </a:p>
      </dgm:t>
    </dgm:pt>
    <dgm:pt modelId="{EFB20785-130E-4D35-8D09-87ADE0A4DF84}">
      <dgm:prSet/>
      <dgm:spPr/>
      <dgm:t>
        <a:bodyPr/>
        <a:lstStyle/>
        <a:p>
          <a:r>
            <a:rPr lang="fa-IR" b="1" dirty="0">
              <a:solidFill>
                <a:schemeClr val="tx1"/>
              </a:solidFill>
              <a:cs typeface="B Zar" panose="00000400000000000000" pitchFamily="2" charset="-78"/>
            </a:rPr>
            <a:t>کاهش حجم مرده و افزایش تعداد حباب گازی برای انتقال جرم بهتر</a:t>
          </a:r>
          <a:endParaRPr lang="en-US" b="1" dirty="0">
            <a:solidFill>
              <a:schemeClr val="tx1"/>
            </a:solidFill>
            <a:cs typeface="B Zar" panose="00000400000000000000" pitchFamily="2" charset="-78"/>
          </a:endParaRPr>
        </a:p>
      </dgm:t>
    </dgm:pt>
    <dgm:pt modelId="{269C6D46-6531-490F-887C-03B32F536CA2}" type="parTrans" cxnId="{84672B89-6285-4F1A-B4A0-26C19FF0E66C}">
      <dgm:prSet/>
      <dgm:spPr/>
      <dgm:t>
        <a:bodyPr/>
        <a:lstStyle/>
        <a:p>
          <a:endParaRPr lang="en-US" b="1">
            <a:solidFill>
              <a:schemeClr val="tx1"/>
            </a:solidFill>
            <a:cs typeface="B Zar" panose="00000400000000000000" pitchFamily="2" charset="-78"/>
          </a:endParaRPr>
        </a:p>
      </dgm:t>
    </dgm:pt>
    <dgm:pt modelId="{4C7B72A4-8F47-483E-9F3D-11B4563D14A9}" type="sibTrans" cxnId="{84672B89-6285-4F1A-B4A0-26C19FF0E66C}">
      <dgm:prSet/>
      <dgm:spPr/>
      <dgm:t>
        <a:bodyPr/>
        <a:lstStyle/>
        <a:p>
          <a:endParaRPr lang="en-US" b="1">
            <a:solidFill>
              <a:schemeClr val="tx1"/>
            </a:solidFill>
            <a:cs typeface="B Zar" panose="00000400000000000000" pitchFamily="2" charset="-78"/>
          </a:endParaRPr>
        </a:p>
      </dgm:t>
    </dgm:pt>
    <dgm:pt modelId="{1112CA5C-20C3-4CF0-99EB-E408AE828331}" type="pres">
      <dgm:prSet presAssocID="{9F3DACDB-B8CC-45D8-893C-53C886E1B5C0}" presName="composite" presStyleCnt="0">
        <dgm:presLayoutVars>
          <dgm:chMax val="1"/>
          <dgm:dir/>
          <dgm:resizeHandles val="exact"/>
        </dgm:presLayoutVars>
      </dgm:prSet>
      <dgm:spPr/>
    </dgm:pt>
    <dgm:pt modelId="{F8F0518A-687E-403A-94C4-D571C69C84CE}" type="pres">
      <dgm:prSet presAssocID="{3AB965A4-0659-4F32-8A11-B0130C617237}" presName="roof" presStyleLbl="dkBgShp" presStyleIdx="0" presStyleCnt="2" custLinFactNeighborX="-7279" custLinFactNeighborY="-6696"/>
      <dgm:spPr/>
    </dgm:pt>
    <dgm:pt modelId="{45AB2A61-4949-46BE-A6D9-335F44D0AA67}" type="pres">
      <dgm:prSet presAssocID="{3AB965A4-0659-4F32-8A11-B0130C617237}" presName="pillars" presStyleCnt="0"/>
      <dgm:spPr/>
    </dgm:pt>
    <dgm:pt modelId="{8092706C-5770-407B-8FA7-587A2433F8E1}" type="pres">
      <dgm:prSet presAssocID="{3AB965A4-0659-4F32-8A11-B0130C617237}" presName="pillar1" presStyleLbl="node1" presStyleIdx="0" presStyleCnt="6">
        <dgm:presLayoutVars>
          <dgm:bulletEnabled val="1"/>
        </dgm:presLayoutVars>
      </dgm:prSet>
      <dgm:spPr/>
    </dgm:pt>
    <dgm:pt modelId="{FDEDCE35-AC06-4938-8987-BBEE59E94A29}" type="pres">
      <dgm:prSet presAssocID="{139C28B9-B681-416D-8E21-1B934CF94D74}" presName="pillarX" presStyleLbl="node1" presStyleIdx="1" presStyleCnt="6">
        <dgm:presLayoutVars>
          <dgm:bulletEnabled val="1"/>
        </dgm:presLayoutVars>
      </dgm:prSet>
      <dgm:spPr/>
    </dgm:pt>
    <dgm:pt modelId="{91DBEE04-0B74-4345-9140-63883973C9DE}" type="pres">
      <dgm:prSet presAssocID="{8694A348-133C-4F00-B1E8-14DFEA012974}" presName="pillarX" presStyleLbl="node1" presStyleIdx="2" presStyleCnt="6">
        <dgm:presLayoutVars>
          <dgm:bulletEnabled val="1"/>
        </dgm:presLayoutVars>
      </dgm:prSet>
      <dgm:spPr/>
    </dgm:pt>
    <dgm:pt modelId="{F0990DCF-B69F-4DF0-BFB8-C79C84966295}" type="pres">
      <dgm:prSet presAssocID="{CE300A14-496B-4F2F-9BED-22253796553F}" presName="pillarX" presStyleLbl="node1" presStyleIdx="3" presStyleCnt="6">
        <dgm:presLayoutVars>
          <dgm:bulletEnabled val="1"/>
        </dgm:presLayoutVars>
      </dgm:prSet>
      <dgm:spPr/>
    </dgm:pt>
    <dgm:pt modelId="{B0052E75-60A1-46BA-AB37-5F93642215B4}" type="pres">
      <dgm:prSet presAssocID="{48DAD1C6-18E5-40CB-AB20-73FFC22638C3}" presName="pillarX" presStyleLbl="node1" presStyleIdx="4" presStyleCnt="6">
        <dgm:presLayoutVars>
          <dgm:bulletEnabled val="1"/>
        </dgm:presLayoutVars>
      </dgm:prSet>
      <dgm:spPr/>
    </dgm:pt>
    <dgm:pt modelId="{B14F0F5A-67AA-4282-BAB5-ACF8D5D6E8D7}" type="pres">
      <dgm:prSet presAssocID="{7738D278-15F7-41BB-999F-92B4A8033FD2}" presName="pillarX" presStyleLbl="node1" presStyleIdx="5" presStyleCnt="6">
        <dgm:presLayoutVars>
          <dgm:bulletEnabled val="1"/>
        </dgm:presLayoutVars>
      </dgm:prSet>
      <dgm:spPr/>
    </dgm:pt>
    <dgm:pt modelId="{01B2268E-7D0B-4EFC-ADAF-0FBFECB365B4}" type="pres">
      <dgm:prSet presAssocID="{3AB965A4-0659-4F32-8A11-B0130C617237}" presName="base" presStyleLbl="dkBgShp" presStyleIdx="1" presStyleCnt="2"/>
      <dgm:spPr/>
    </dgm:pt>
  </dgm:ptLst>
  <dgm:cxnLst>
    <dgm:cxn modelId="{07357101-9C38-4942-B125-2575234FAE3E}" srcId="{3AB965A4-0659-4F32-8A11-B0130C617237}" destId="{139C28B9-B681-416D-8E21-1B934CF94D74}" srcOrd="1" destOrd="0" parTransId="{DA2E9CF5-07B7-4544-9A30-BA48806CD05C}" sibTransId="{96D6ABF7-8C25-4C8A-BC90-D0E2712BDD87}"/>
    <dgm:cxn modelId="{B67BAC02-CC6A-4453-A0CE-CD1E28E49392}" type="presOf" srcId="{8694A348-133C-4F00-B1E8-14DFEA012974}" destId="{91DBEE04-0B74-4345-9140-63883973C9DE}" srcOrd="0" destOrd="0" presId="urn:microsoft.com/office/officeart/2005/8/layout/hList3"/>
    <dgm:cxn modelId="{7234D916-9886-4846-8FED-FC86785934E7}" type="presOf" srcId="{3AB965A4-0659-4F32-8A11-B0130C617237}" destId="{F8F0518A-687E-403A-94C4-D571C69C84CE}" srcOrd="0" destOrd="0" presId="urn:microsoft.com/office/officeart/2005/8/layout/hList3"/>
    <dgm:cxn modelId="{529EFC29-C9FF-420C-B309-8574B9FDFD60}" type="presOf" srcId="{7738D278-15F7-41BB-999F-92B4A8033FD2}" destId="{B14F0F5A-67AA-4282-BAB5-ACF8D5D6E8D7}" srcOrd="0" destOrd="0" presId="urn:microsoft.com/office/officeart/2005/8/layout/hList3"/>
    <dgm:cxn modelId="{CA17862C-25FF-4DB1-ABB0-4348A1CBA7B5}" srcId="{3AB965A4-0659-4F32-8A11-B0130C617237}" destId="{8694A348-133C-4F00-B1E8-14DFEA012974}" srcOrd="2" destOrd="0" parTransId="{6C6FB104-5ABF-4C37-BAAB-F7E69740572A}" sibTransId="{1095B718-CB56-4C8E-9637-CB3740ACC985}"/>
    <dgm:cxn modelId="{DA55973F-D3E7-452D-873B-70BFEDEC3DED}" srcId="{9F3DACDB-B8CC-45D8-893C-53C886E1B5C0}" destId="{3AB965A4-0659-4F32-8A11-B0130C617237}" srcOrd="0" destOrd="0" parTransId="{A49C712A-903E-4673-B380-3B1E627DDACA}" sibTransId="{EF7DE28A-EAB8-4B56-9A59-9DEF251E3E50}"/>
    <dgm:cxn modelId="{06C3BF62-38BB-4576-8538-733CCE2F280F}" type="presOf" srcId="{139C28B9-B681-416D-8E21-1B934CF94D74}" destId="{FDEDCE35-AC06-4938-8987-BBEE59E94A29}" srcOrd="0" destOrd="0" presId="urn:microsoft.com/office/officeart/2005/8/layout/hList3"/>
    <dgm:cxn modelId="{E4931C66-A136-4767-BA97-B7D369C99177}" type="presOf" srcId="{48DAD1C6-18E5-40CB-AB20-73FFC22638C3}" destId="{B0052E75-60A1-46BA-AB37-5F93642215B4}" srcOrd="0" destOrd="0" presId="urn:microsoft.com/office/officeart/2005/8/layout/hList3"/>
    <dgm:cxn modelId="{84672B89-6285-4F1A-B4A0-26C19FF0E66C}" srcId="{3AB965A4-0659-4F32-8A11-B0130C617237}" destId="{EFB20785-130E-4D35-8D09-87ADE0A4DF84}" srcOrd="0" destOrd="0" parTransId="{269C6D46-6531-490F-887C-03B32F536CA2}" sibTransId="{4C7B72A4-8F47-483E-9F3D-11B4563D14A9}"/>
    <dgm:cxn modelId="{3EE05691-9554-488E-8471-74E7ABC6D873}" srcId="{3AB965A4-0659-4F32-8A11-B0130C617237}" destId="{7738D278-15F7-41BB-999F-92B4A8033FD2}" srcOrd="5" destOrd="0" parTransId="{72E64ABB-BA89-421D-8BC5-8F12AFD01D78}" sibTransId="{813517D7-EE3E-41B0-9F61-83A89AFA3356}"/>
    <dgm:cxn modelId="{6B1BB2A5-A283-4DA8-985B-7ED80EC6D7B3}" type="presOf" srcId="{9F3DACDB-B8CC-45D8-893C-53C886E1B5C0}" destId="{1112CA5C-20C3-4CF0-99EB-E408AE828331}" srcOrd="0" destOrd="0" presId="urn:microsoft.com/office/officeart/2005/8/layout/hList3"/>
    <dgm:cxn modelId="{21CB29B6-6DC4-4852-91AA-E29E9ADC03BB}" type="presOf" srcId="{CE300A14-496B-4F2F-9BED-22253796553F}" destId="{F0990DCF-B69F-4DF0-BFB8-C79C84966295}" srcOrd="0" destOrd="0" presId="urn:microsoft.com/office/officeart/2005/8/layout/hList3"/>
    <dgm:cxn modelId="{F9D896B8-2502-44DC-9900-E2D7DE3B8C94}" srcId="{3AB965A4-0659-4F32-8A11-B0130C617237}" destId="{CE300A14-496B-4F2F-9BED-22253796553F}" srcOrd="3" destOrd="0" parTransId="{1A814AAD-7F49-4DCA-9CC7-1F5043F87D74}" sibTransId="{7EE37F5B-932F-4367-88D8-342659F4D3F3}"/>
    <dgm:cxn modelId="{7403B2D3-7E17-4C3B-8A48-720016F83524}" type="presOf" srcId="{EFB20785-130E-4D35-8D09-87ADE0A4DF84}" destId="{8092706C-5770-407B-8FA7-587A2433F8E1}" srcOrd="0" destOrd="0" presId="urn:microsoft.com/office/officeart/2005/8/layout/hList3"/>
    <dgm:cxn modelId="{8D22B0FE-4916-4830-A146-F535860D608F}" srcId="{3AB965A4-0659-4F32-8A11-B0130C617237}" destId="{48DAD1C6-18E5-40CB-AB20-73FFC22638C3}" srcOrd="4" destOrd="0" parTransId="{6FF3EE09-F342-4558-B6B2-8B7331FDAFFF}" sibTransId="{7911E67C-A2B4-487D-AE01-825585D5A29E}"/>
    <dgm:cxn modelId="{E1CB7A29-997A-455E-9AAE-2E41505AF177}" type="presParOf" srcId="{1112CA5C-20C3-4CF0-99EB-E408AE828331}" destId="{F8F0518A-687E-403A-94C4-D571C69C84CE}" srcOrd="0" destOrd="0" presId="urn:microsoft.com/office/officeart/2005/8/layout/hList3"/>
    <dgm:cxn modelId="{B6F92F42-E982-40C3-84B3-AABA21A1F23D}" type="presParOf" srcId="{1112CA5C-20C3-4CF0-99EB-E408AE828331}" destId="{45AB2A61-4949-46BE-A6D9-335F44D0AA67}" srcOrd="1" destOrd="0" presId="urn:microsoft.com/office/officeart/2005/8/layout/hList3"/>
    <dgm:cxn modelId="{3DA2A7EB-C9F5-434A-BD18-FC43985ED9BF}" type="presParOf" srcId="{45AB2A61-4949-46BE-A6D9-335F44D0AA67}" destId="{8092706C-5770-407B-8FA7-587A2433F8E1}" srcOrd="0" destOrd="0" presId="urn:microsoft.com/office/officeart/2005/8/layout/hList3"/>
    <dgm:cxn modelId="{5489D28F-FF12-4438-80A9-F6E75767F7C5}" type="presParOf" srcId="{45AB2A61-4949-46BE-A6D9-335F44D0AA67}" destId="{FDEDCE35-AC06-4938-8987-BBEE59E94A29}" srcOrd="1" destOrd="0" presId="urn:microsoft.com/office/officeart/2005/8/layout/hList3"/>
    <dgm:cxn modelId="{B96047C6-CBB5-44F1-9319-56B36466EE85}" type="presParOf" srcId="{45AB2A61-4949-46BE-A6D9-335F44D0AA67}" destId="{91DBEE04-0B74-4345-9140-63883973C9DE}" srcOrd="2" destOrd="0" presId="urn:microsoft.com/office/officeart/2005/8/layout/hList3"/>
    <dgm:cxn modelId="{4011AD0B-270A-41D4-B8DF-885293C60168}" type="presParOf" srcId="{45AB2A61-4949-46BE-A6D9-335F44D0AA67}" destId="{F0990DCF-B69F-4DF0-BFB8-C79C84966295}" srcOrd="3" destOrd="0" presId="urn:microsoft.com/office/officeart/2005/8/layout/hList3"/>
    <dgm:cxn modelId="{3A16CB11-9D9B-4FC2-8A3D-7FA9DAB8D4C2}" type="presParOf" srcId="{45AB2A61-4949-46BE-A6D9-335F44D0AA67}" destId="{B0052E75-60A1-46BA-AB37-5F93642215B4}" srcOrd="4" destOrd="0" presId="urn:microsoft.com/office/officeart/2005/8/layout/hList3"/>
    <dgm:cxn modelId="{7C073CEE-B8CC-433A-858E-6D25395917DA}" type="presParOf" srcId="{45AB2A61-4949-46BE-A6D9-335F44D0AA67}" destId="{B14F0F5A-67AA-4282-BAB5-ACF8D5D6E8D7}" srcOrd="5" destOrd="0" presId="urn:microsoft.com/office/officeart/2005/8/layout/hList3"/>
    <dgm:cxn modelId="{C3001826-7FC1-4A37-805F-9ECCDF24B7CC}" type="presParOf" srcId="{1112CA5C-20C3-4CF0-99EB-E408AE828331}" destId="{01B2268E-7D0B-4EFC-ADAF-0FBFECB365B4}" srcOrd="2" destOrd="0" presId="urn:microsoft.com/office/officeart/2005/8/layout/hList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B12F93D-D80E-41C4-A421-E1A4A7BA8FF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069AC903-192B-4FC0-B071-506C979256FF}">
      <dgm:prSet phldrT="[Text]"/>
      <dgm:spPr/>
      <dgm:t>
        <a:bodyPr/>
        <a:lstStyle/>
        <a:p>
          <a:pPr algn="just" rtl="1"/>
          <a:r>
            <a:rPr lang="fa-IR" b="1" dirty="0">
              <a:solidFill>
                <a:schemeClr val="tx1"/>
              </a:solidFill>
              <a:cs typeface="B Zar" panose="00000400000000000000" pitchFamily="2" charset="-78"/>
            </a:rPr>
            <a:t>   ساخت بستر زاویه دار معکوس مناسب و انجام تست سرد برای بررسی هیدرودینامیک بستر</a:t>
          </a:r>
          <a:endParaRPr lang="en-US" b="1" dirty="0">
            <a:solidFill>
              <a:schemeClr val="tx1"/>
            </a:solidFill>
            <a:cs typeface="B Zar" panose="00000400000000000000" pitchFamily="2" charset="-78"/>
          </a:endParaRPr>
        </a:p>
      </dgm:t>
    </dgm:pt>
    <dgm:pt modelId="{BC3FB16B-B73C-47EF-ABBC-DF64EDAD081A}" type="parTrans" cxnId="{A146FAF4-F53E-447F-85BE-73CAA4FF5E10}">
      <dgm:prSet/>
      <dgm:spPr/>
      <dgm:t>
        <a:bodyPr/>
        <a:lstStyle/>
        <a:p>
          <a:endParaRPr lang="en-US" b="1">
            <a:solidFill>
              <a:schemeClr val="tx1"/>
            </a:solidFill>
            <a:cs typeface="B Zar" panose="00000400000000000000" pitchFamily="2" charset="-78"/>
          </a:endParaRPr>
        </a:p>
      </dgm:t>
    </dgm:pt>
    <dgm:pt modelId="{0A2D13F9-7266-49A5-ADE4-A407E3173095}" type="sibTrans" cxnId="{A146FAF4-F53E-447F-85BE-73CAA4FF5E10}">
      <dgm:prSet/>
      <dgm:spPr/>
      <dgm:t>
        <a:bodyPr/>
        <a:lstStyle/>
        <a:p>
          <a:endParaRPr lang="en-US" b="1">
            <a:solidFill>
              <a:schemeClr val="tx1"/>
            </a:solidFill>
            <a:cs typeface="B Zar" panose="00000400000000000000" pitchFamily="2" charset="-78"/>
          </a:endParaRPr>
        </a:p>
      </dgm:t>
    </dgm:pt>
    <dgm:pt modelId="{7A044819-AE1E-49D4-8CF7-DE5640CC5D76}">
      <dgm:prSet phldrT="[Text]"/>
      <dgm:spPr/>
      <dgm:t>
        <a:bodyPr/>
        <a:lstStyle/>
        <a:p>
          <a:pPr rtl="1"/>
          <a:r>
            <a:rPr lang="fa-IR" b="1" dirty="0">
              <a:solidFill>
                <a:schemeClr val="tx1"/>
              </a:solidFill>
              <a:cs typeface="B Zar" panose="00000400000000000000" pitchFamily="2" charset="-78"/>
            </a:rPr>
            <a:t>استفاده از داده های آزمایشگاهی برای راستی آزمایی شبیه سازی دینامیک سیالات محاسباتی </a:t>
          </a:r>
          <a:endParaRPr lang="en-US" b="1" dirty="0">
            <a:solidFill>
              <a:schemeClr val="tx1"/>
            </a:solidFill>
            <a:cs typeface="B Zar" panose="00000400000000000000" pitchFamily="2" charset="-78"/>
          </a:endParaRPr>
        </a:p>
      </dgm:t>
    </dgm:pt>
    <dgm:pt modelId="{51479FA1-6EDB-42FB-AF47-1DF918FBBEF6}" type="parTrans" cxnId="{44507E96-8EF4-45D1-A1B6-A794266A0C09}">
      <dgm:prSet/>
      <dgm:spPr/>
      <dgm:t>
        <a:bodyPr/>
        <a:lstStyle/>
        <a:p>
          <a:endParaRPr lang="en-US" b="1">
            <a:solidFill>
              <a:schemeClr val="tx1"/>
            </a:solidFill>
            <a:cs typeface="B Zar" panose="00000400000000000000" pitchFamily="2" charset="-78"/>
          </a:endParaRPr>
        </a:p>
      </dgm:t>
    </dgm:pt>
    <dgm:pt modelId="{7F6AA51B-FD9D-4355-AE5B-D3A3925A2194}" type="sibTrans" cxnId="{44507E96-8EF4-45D1-A1B6-A794266A0C09}">
      <dgm:prSet/>
      <dgm:spPr/>
      <dgm:t>
        <a:bodyPr/>
        <a:lstStyle/>
        <a:p>
          <a:endParaRPr lang="en-US" b="1">
            <a:solidFill>
              <a:schemeClr val="tx1"/>
            </a:solidFill>
            <a:cs typeface="B Zar" panose="00000400000000000000" pitchFamily="2" charset="-78"/>
          </a:endParaRPr>
        </a:p>
      </dgm:t>
    </dgm:pt>
    <dgm:pt modelId="{7A656AA8-8ED5-4768-BA84-637AE689763E}">
      <dgm:prSet phldrT="[Text]"/>
      <dgm:spPr/>
      <dgm:t>
        <a:bodyPr/>
        <a:lstStyle/>
        <a:p>
          <a:pPr rtl="1"/>
          <a:r>
            <a:rPr lang="fa-IR" b="1" dirty="0">
              <a:solidFill>
                <a:schemeClr val="tx1"/>
              </a:solidFill>
              <a:cs typeface="B Zar" panose="00000400000000000000" pitchFamily="2" charset="-78"/>
            </a:rPr>
            <a:t>انجام تست گرم برای بررسی فرایند تصفیه بیولوژیکی پساب در بستر سه فازی معکوس زاویه دار</a:t>
          </a:r>
          <a:endParaRPr lang="en-US" b="1" dirty="0">
            <a:solidFill>
              <a:schemeClr val="tx1"/>
            </a:solidFill>
            <a:cs typeface="B Zar" panose="00000400000000000000" pitchFamily="2" charset="-78"/>
          </a:endParaRPr>
        </a:p>
      </dgm:t>
    </dgm:pt>
    <dgm:pt modelId="{CF43CAB8-3397-4C48-AE7A-0831772CA257}" type="parTrans" cxnId="{01E718EB-3069-434F-8512-0EE99DA6A803}">
      <dgm:prSet/>
      <dgm:spPr/>
      <dgm:t>
        <a:bodyPr/>
        <a:lstStyle/>
        <a:p>
          <a:endParaRPr lang="en-US" b="1">
            <a:solidFill>
              <a:schemeClr val="tx1"/>
            </a:solidFill>
            <a:cs typeface="B Zar" panose="00000400000000000000" pitchFamily="2" charset="-78"/>
          </a:endParaRPr>
        </a:p>
      </dgm:t>
    </dgm:pt>
    <dgm:pt modelId="{945DDDE3-9A4B-4345-8EDD-AA2C80519F84}" type="sibTrans" cxnId="{01E718EB-3069-434F-8512-0EE99DA6A803}">
      <dgm:prSet/>
      <dgm:spPr/>
      <dgm:t>
        <a:bodyPr/>
        <a:lstStyle/>
        <a:p>
          <a:endParaRPr lang="en-US" b="1">
            <a:solidFill>
              <a:schemeClr val="tx1"/>
            </a:solidFill>
            <a:cs typeface="B Zar" panose="00000400000000000000" pitchFamily="2" charset="-78"/>
          </a:endParaRPr>
        </a:p>
      </dgm:t>
    </dgm:pt>
    <dgm:pt modelId="{925F1A01-71A0-4051-8034-CAC12ACD4BB8}" type="pres">
      <dgm:prSet presAssocID="{9B12F93D-D80E-41C4-A421-E1A4A7BA8FF4}" presName="outerComposite" presStyleCnt="0">
        <dgm:presLayoutVars>
          <dgm:chMax val="5"/>
          <dgm:dir val="rev"/>
          <dgm:resizeHandles val="exact"/>
        </dgm:presLayoutVars>
      </dgm:prSet>
      <dgm:spPr/>
    </dgm:pt>
    <dgm:pt modelId="{A24E4299-547C-4FCA-9416-F51D2F3726D1}" type="pres">
      <dgm:prSet presAssocID="{9B12F93D-D80E-41C4-A421-E1A4A7BA8FF4}" presName="dummyMaxCanvas" presStyleCnt="0">
        <dgm:presLayoutVars/>
      </dgm:prSet>
      <dgm:spPr/>
    </dgm:pt>
    <dgm:pt modelId="{B4BED51E-01D8-470F-970A-F2EDE904AA14}" type="pres">
      <dgm:prSet presAssocID="{9B12F93D-D80E-41C4-A421-E1A4A7BA8FF4}" presName="ThreeNodes_1" presStyleLbl="node1" presStyleIdx="0" presStyleCnt="3" custLinFactNeighborX="-1191">
        <dgm:presLayoutVars>
          <dgm:bulletEnabled val="1"/>
        </dgm:presLayoutVars>
      </dgm:prSet>
      <dgm:spPr/>
    </dgm:pt>
    <dgm:pt modelId="{EEE2B9E6-68DF-4304-A5B5-FEAAC2B05357}" type="pres">
      <dgm:prSet presAssocID="{9B12F93D-D80E-41C4-A421-E1A4A7BA8FF4}" presName="ThreeNodes_2" presStyleLbl="node1" presStyleIdx="1" presStyleCnt="3">
        <dgm:presLayoutVars>
          <dgm:bulletEnabled val="1"/>
        </dgm:presLayoutVars>
      </dgm:prSet>
      <dgm:spPr/>
    </dgm:pt>
    <dgm:pt modelId="{7BAF86CF-7AC5-4294-B9DF-0B8F6EF98B64}" type="pres">
      <dgm:prSet presAssocID="{9B12F93D-D80E-41C4-A421-E1A4A7BA8FF4}" presName="ThreeNodes_3" presStyleLbl="node1" presStyleIdx="2" presStyleCnt="3">
        <dgm:presLayoutVars>
          <dgm:bulletEnabled val="1"/>
        </dgm:presLayoutVars>
      </dgm:prSet>
      <dgm:spPr/>
    </dgm:pt>
    <dgm:pt modelId="{3C7D1EEB-224B-48C1-BC37-603832093C4A}" type="pres">
      <dgm:prSet presAssocID="{9B12F93D-D80E-41C4-A421-E1A4A7BA8FF4}" presName="ThreeConn_1-2" presStyleLbl="fgAccFollowNode1" presStyleIdx="0" presStyleCnt="2">
        <dgm:presLayoutVars>
          <dgm:bulletEnabled val="1"/>
        </dgm:presLayoutVars>
      </dgm:prSet>
      <dgm:spPr/>
    </dgm:pt>
    <dgm:pt modelId="{C69FC059-8194-4D5D-B1DE-292D046B256A}" type="pres">
      <dgm:prSet presAssocID="{9B12F93D-D80E-41C4-A421-E1A4A7BA8FF4}" presName="ThreeConn_2-3" presStyleLbl="fgAccFollowNode1" presStyleIdx="1" presStyleCnt="2">
        <dgm:presLayoutVars>
          <dgm:bulletEnabled val="1"/>
        </dgm:presLayoutVars>
      </dgm:prSet>
      <dgm:spPr/>
    </dgm:pt>
    <dgm:pt modelId="{2E7CE37A-0FBD-4E2C-A5FD-432643382433}" type="pres">
      <dgm:prSet presAssocID="{9B12F93D-D80E-41C4-A421-E1A4A7BA8FF4}" presName="ThreeNodes_1_text" presStyleLbl="node1" presStyleIdx="2" presStyleCnt="3">
        <dgm:presLayoutVars>
          <dgm:bulletEnabled val="1"/>
        </dgm:presLayoutVars>
      </dgm:prSet>
      <dgm:spPr/>
    </dgm:pt>
    <dgm:pt modelId="{4B2B1C4B-8D27-42AF-98E8-29227BCC98CC}" type="pres">
      <dgm:prSet presAssocID="{9B12F93D-D80E-41C4-A421-E1A4A7BA8FF4}" presName="ThreeNodes_2_text" presStyleLbl="node1" presStyleIdx="2" presStyleCnt="3">
        <dgm:presLayoutVars>
          <dgm:bulletEnabled val="1"/>
        </dgm:presLayoutVars>
      </dgm:prSet>
      <dgm:spPr/>
    </dgm:pt>
    <dgm:pt modelId="{B03B3882-A2AE-4E36-9A5B-6E872FA149FF}" type="pres">
      <dgm:prSet presAssocID="{9B12F93D-D80E-41C4-A421-E1A4A7BA8FF4}" presName="ThreeNodes_3_text" presStyleLbl="node1" presStyleIdx="2" presStyleCnt="3">
        <dgm:presLayoutVars>
          <dgm:bulletEnabled val="1"/>
        </dgm:presLayoutVars>
      </dgm:prSet>
      <dgm:spPr/>
    </dgm:pt>
  </dgm:ptLst>
  <dgm:cxnLst>
    <dgm:cxn modelId="{D7531C16-700C-4DC4-97EF-4A8C83FD089D}" type="presOf" srcId="{9B12F93D-D80E-41C4-A421-E1A4A7BA8FF4}" destId="{925F1A01-71A0-4051-8034-CAC12ACD4BB8}" srcOrd="0" destOrd="0" presId="urn:microsoft.com/office/officeart/2005/8/layout/vProcess5"/>
    <dgm:cxn modelId="{DEF4B122-3863-43EB-96D0-AF1C8C03937C}" type="presOf" srcId="{7F6AA51B-FD9D-4355-AE5B-D3A3925A2194}" destId="{C69FC059-8194-4D5D-B1DE-292D046B256A}" srcOrd="0" destOrd="0" presId="urn:microsoft.com/office/officeart/2005/8/layout/vProcess5"/>
    <dgm:cxn modelId="{84BD0628-FDA5-4FB2-8BE4-0E59FD2C4A12}" type="presOf" srcId="{7A656AA8-8ED5-4768-BA84-637AE689763E}" destId="{7BAF86CF-7AC5-4294-B9DF-0B8F6EF98B64}" srcOrd="0" destOrd="0" presId="urn:microsoft.com/office/officeart/2005/8/layout/vProcess5"/>
    <dgm:cxn modelId="{22449C4F-3042-4B55-9800-B1B2E7616BB4}" type="presOf" srcId="{0A2D13F9-7266-49A5-ADE4-A407E3173095}" destId="{3C7D1EEB-224B-48C1-BC37-603832093C4A}" srcOrd="0" destOrd="0" presId="urn:microsoft.com/office/officeart/2005/8/layout/vProcess5"/>
    <dgm:cxn modelId="{021B6894-0D7D-4B02-ACB1-2E38E2E59E47}" type="presOf" srcId="{069AC903-192B-4FC0-B071-506C979256FF}" destId="{2E7CE37A-0FBD-4E2C-A5FD-432643382433}" srcOrd="1" destOrd="0" presId="urn:microsoft.com/office/officeart/2005/8/layout/vProcess5"/>
    <dgm:cxn modelId="{44507E96-8EF4-45D1-A1B6-A794266A0C09}" srcId="{9B12F93D-D80E-41C4-A421-E1A4A7BA8FF4}" destId="{7A044819-AE1E-49D4-8CF7-DE5640CC5D76}" srcOrd="1" destOrd="0" parTransId="{51479FA1-6EDB-42FB-AF47-1DF918FBBEF6}" sibTransId="{7F6AA51B-FD9D-4355-AE5B-D3A3925A2194}"/>
    <dgm:cxn modelId="{D63116A1-AEF9-48E3-A432-97DE47B6F3E5}" type="presOf" srcId="{7A044819-AE1E-49D4-8CF7-DE5640CC5D76}" destId="{4B2B1C4B-8D27-42AF-98E8-29227BCC98CC}" srcOrd="1" destOrd="0" presId="urn:microsoft.com/office/officeart/2005/8/layout/vProcess5"/>
    <dgm:cxn modelId="{45671EE1-E04D-45E4-AE2E-20EAAACBB766}" type="presOf" srcId="{069AC903-192B-4FC0-B071-506C979256FF}" destId="{B4BED51E-01D8-470F-970A-F2EDE904AA14}" srcOrd="0" destOrd="0" presId="urn:microsoft.com/office/officeart/2005/8/layout/vProcess5"/>
    <dgm:cxn modelId="{01E718EB-3069-434F-8512-0EE99DA6A803}" srcId="{9B12F93D-D80E-41C4-A421-E1A4A7BA8FF4}" destId="{7A656AA8-8ED5-4768-BA84-637AE689763E}" srcOrd="2" destOrd="0" parTransId="{CF43CAB8-3397-4C48-AE7A-0831772CA257}" sibTransId="{945DDDE3-9A4B-4345-8EDD-AA2C80519F84}"/>
    <dgm:cxn modelId="{2AD398EB-3A49-4589-A7E7-47187A956AC0}" type="presOf" srcId="{7A656AA8-8ED5-4768-BA84-637AE689763E}" destId="{B03B3882-A2AE-4E36-9A5B-6E872FA149FF}" srcOrd="1" destOrd="0" presId="urn:microsoft.com/office/officeart/2005/8/layout/vProcess5"/>
    <dgm:cxn modelId="{DD7216EC-F96E-4554-AD09-A00486DAAEF6}" type="presOf" srcId="{7A044819-AE1E-49D4-8CF7-DE5640CC5D76}" destId="{EEE2B9E6-68DF-4304-A5B5-FEAAC2B05357}" srcOrd="0" destOrd="0" presId="urn:microsoft.com/office/officeart/2005/8/layout/vProcess5"/>
    <dgm:cxn modelId="{A146FAF4-F53E-447F-85BE-73CAA4FF5E10}" srcId="{9B12F93D-D80E-41C4-A421-E1A4A7BA8FF4}" destId="{069AC903-192B-4FC0-B071-506C979256FF}" srcOrd="0" destOrd="0" parTransId="{BC3FB16B-B73C-47EF-ABBC-DF64EDAD081A}" sibTransId="{0A2D13F9-7266-49A5-ADE4-A407E3173095}"/>
    <dgm:cxn modelId="{B76F2BD0-712C-4394-AD98-9EB12391041B}" type="presParOf" srcId="{925F1A01-71A0-4051-8034-CAC12ACD4BB8}" destId="{A24E4299-547C-4FCA-9416-F51D2F3726D1}" srcOrd="0" destOrd="0" presId="urn:microsoft.com/office/officeart/2005/8/layout/vProcess5"/>
    <dgm:cxn modelId="{E894BD09-5199-49DD-8D94-7E839054660A}" type="presParOf" srcId="{925F1A01-71A0-4051-8034-CAC12ACD4BB8}" destId="{B4BED51E-01D8-470F-970A-F2EDE904AA14}" srcOrd="1" destOrd="0" presId="urn:microsoft.com/office/officeart/2005/8/layout/vProcess5"/>
    <dgm:cxn modelId="{ACF122A7-6630-46CC-A872-6ABE891B0B1B}" type="presParOf" srcId="{925F1A01-71A0-4051-8034-CAC12ACD4BB8}" destId="{EEE2B9E6-68DF-4304-A5B5-FEAAC2B05357}" srcOrd="2" destOrd="0" presId="urn:microsoft.com/office/officeart/2005/8/layout/vProcess5"/>
    <dgm:cxn modelId="{201A2574-E359-41CC-85F4-58B588178F16}" type="presParOf" srcId="{925F1A01-71A0-4051-8034-CAC12ACD4BB8}" destId="{7BAF86CF-7AC5-4294-B9DF-0B8F6EF98B64}" srcOrd="3" destOrd="0" presId="urn:microsoft.com/office/officeart/2005/8/layout/vProcess5"/>
    <dgm:cxn modelId="{BF0D391B-C1AE-4E31-B904-BA8DB65D900F}" type="presParOf" srcId="{925F1A01-71A0-4051-8034-CAC12ACD4BB8}" destId="{3C7D1EEB-224B-48C1-BC37-603832093C4A}" srcOrd="4" destOrd="0" presId="urn:microsoft.com/office/officeart/2005/8/layout/vProcess5"/>
    <dgm:cxn modelId="{2B6BB3ED-2201-4309-9B7B-67FA14644FDB}" type="presParOf" srcId="{925F1A01-71A0-4051-8034-CAC12ACD4BB8}" destId="{C69FC059-8194-4D5D-B1DE-292D046B256A}" srcOrd="5" destOrd="0" presId="urn:microsoft.com/office/officeart/2005/8/layout/vProcess5"/>
    <dgm:cxn modelId="{40470DCB-8EF1-4BDB-A435-431D852FEC65}" type="presParOf" srcId="{925F1A01-71A0-4051-8034-CAC12ACD4BB8}" destId="{2E7CE37A-0FBD-4E2C-A5FD-432643382433}" srcOrd="6" destOrd="0" presId="urn:microsoft.com/office/officeart/2005/8/layout/vProcess5"/>
    <dgm:cxn modelId="{2F5B7431-244B-4585-802B-96471501CA95}" type="presParOf" srcId="{925F1A01-71A0-4051-8034-CAC12ACD4BB8}" destId="{4B2B1C4B-8D27-42AF-98E8-29227BCC98CC}" srcOrd="7" destOrd="0" presId="urn:microsoft.com/office/officeart/2005/8/layout/vProcess5"/>
    <dgm:cxn modelId="{F7D50B38-344D-4CDF-8DAA-75E1E53CC7BC}" type="presParOf" srcId="{925F1A01-71A0-4051-8034-CAC12ACD4BB8}" destId="{B03B3882-A2AE-4E36-9A5B-6E872FA149FF}" srcOrd="8" destOrd="0" presId="urn:microsoft.com/office/officeart/2005/8/layout/vProcess5"/>
  </dgm:cxnLst>
  <dgm:bg/>
  <dgm:whole/>
  <dgm:extLst>
    <a:ext uri="http://schemas.microsoft.com/office/drawing/2008/diagram">
      <dsp:dataModelExt xmlns:dsp="http://schemas.microsoft.com/office/drawing/2008/diagram" relId="rId3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B12F93D-D80E-41C4-A421-E1A4A7BA8FF4}"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069AC903-192B-4FC0-B071-506C979256FF}">
      <dgm:prSet phldrT="[Text]" custT="1"/>
      <dgm:spPr/>
      <dgm:t>
        <a:bodyPr/>
        <a:lstStyle/>
        <a:p>
          <a:pPr rtl="1"/>
          <a:r>
            <a:rPr lang="fa-IR" sz="2100" b="1" dirty="0">
              <a:solidFill>
                <a:schemeClr val="tx1"/>
              </a:solidFill>
              <a:cs typeface="B Zar" panose="00000400000000000000" pitchFamily="2" charset="-78"/>
            </a:rPr>
            <a:t>انتخاب روش عددی مناسب برای شبیه سازی رفتار بستر</a:t>
          </a:r>
          <a:endParaRPr lang="en-US" sz="2100" b="1" dirty="0">
            <a:solidFill>
              <a:schemeClr val="tx1"/>
            </a:solidFill>
            <a:cs typeface="B Zar" panose="00000400000000000000" pitchFamily="2" charset="-78"/>
          </a:endParaRPr>
        </a:p>
      </dgm:t>
    </dgm:pt>
    <dgm:pt modelId="{BC3FB16B-B73C-47EF-ABBC-DF64EDAD081A}" type="parTrans" cxnId="{A146FAF4-F53E-447F-85BE-73CAA4FF5E10}">
      <dgm:prSet/>
      <dgm:spPr/>
      <dgm:t>
        <a:bodyPr/>
        <a:lstStyle/>
        <a:p>
          <a:endParaRPr lang="en-US" b="1">
            <a:solidFill>
              <a:schemeClr val="tx1"/>
            </a:solidFill>
            <a:cs typeface="B Zar" panose="00000400000000000000" pitchFamily="2" charset="-78"/>
          </a:endParaRPr>
        </a:p>
      </dgm:t>
    </dgm:pt>
    <dgm:pt modelId="{0A2D13F9-7266-49A5-ADE4-A407E3173095}" type="sibTrans" cxnId="{A146FAF4-F53E-447F-85BE-73CAA4FF5E10}">
      <dgm:prSet/>
      <dgm:spPr/>
      <dgm:t>
        <a:bodyPr/>
        <a:lstStyle/>
        <a:p>
          <a:endParaRPr lang="en-US" b="1">
            <a:solidFill>
              <a:schemeClr val="tx1"/>
            </a:solidFill>
            <a:cs typeface="B Zar" panose="00000400000000000000" pitchFamily="2" charset="-78"/>
          </a:endParaRPr>
        </a:p>
      </dgm:t>
    </dgm:pt>
    <dgm:pt modelId="{7A044819-AE1E-49D4-8CF7-DE5640CC5D76}">
      <dgm:prSet phldrT="[Text]" custT="1"/>
      <dgm:spPr/>
      <dgm:t>
        <a:bodyPr/>
        <a:lstStyle/>
        <a:p>
          <a:pPr rtl="1"/>
          <a:r>
            <a:rPr lang="fa-IR" sz="2100" b="1" dirty="0">
              <a:solidFill>
                <a:schemeClr val="tx1"/>
              </a:solidFill>
              <a:cs typeface="B Zar" panose="00000400000000000000" pitchFamily="2" charset="-78"/>
            </a:rPr>
            <a:t>شبیه سازی بستر با شروط مرزی مناسب به منظور راستی آزمایی روش عددی</a:t>
          </a:r>
          <a:endParaRPr lang="en-US" sz="2100" b="1" dirty="0">
            <a:solidFill>
              <a:schemeClr val="tx1"/>
            </a:solidFill>
            <a:cs typeface="B Zar" panose="00000400000000000000" pitchFamily="2" charset="-78"/>
          </a:endParaRPr>
        </a:p>
      </dgm:t>
    </dgm:pt>
    <dgm:pt modelId="{51479FA1-6EDB-42FB-AF47-1DF918FBBEF6}" type="parTrans" cxnId="{44507E96-8EF4-45D1-A1B6-A794266A0C09}">
      <dgm:prSet/>
      <dgm:spPr/>
      <dgm:t>
        <a:bodyPr/>
        <a:lstStyle/>
        <a:p>
          <a:endParaRPr lang="en-US" b="1">
            <a:solidFill>
              <a:schemeClr val="tx1"/>
            </a:solidFill>
            <a:cs typeface="B Zar" panose="00000400000000000000" pitchFamily="2" charset="-78"/>
          </a:endParaRPr>
        </a:p>
      </dgm:t>
    </dgm:pt>
    <dgm:pt modelId="{7F6AA51B-FD9D-4355-AE5B-D3A3925A2194}" type="sibTrans" cxnId="{44507E96-8EF4-45D1-A1B6-A794266A0C09}">
      <dgm:prSet/>
      <dgm:spPr/>
      <dgm:t>
        <a:bodyPr/>
        <a:lstStyle/>
        <a:p>
          <a:endParaRPr lang="en-US" b="1">
            <a:solidFill>
              <a:schemeClr val="tx1"/>
            </a:solidFill>
            <a:cs typeface="B Zar" panose="00000400000000000000" pitchFamily="2" charset="-78"/>
          </a:endParaRPr>
        </a:p>
      </dgm:t>
    </dgm:pt>
    <dgm:pt modelId="{7A656AA8-8ED5-4768-BA84-637AE689763E}">
      <dgm:prSet phldrT="[Text]" custT="1"/>
      <dgm:spPr/>
      <dgm:t>
        <a:bodyPr/>
        <a:lstStyle/>
        <a:p>
          <a:pPr rtl="1"/>
          <a:r>
            <a:rPr lang="fa-IR" sz="2100" b="1" dirty="0">
              <a:solidFill>
                <a:schemeClr val="tx1"/>
              </a:solidFill>
              <a:cs typeface="B Zar" panose="00000400000000000000" pitchFamily="2" charset="-78"/>
            </a:rPr>
            <a:t>شبیه سازی رفتار بستر برای بررسی تأثیر پارامترهای مختلف بر رفتار بستر</a:t>
          </a:r>
          <a:endParaRPr lang="en-US" sz="2100" b="1" dirty="0">
            <a:solidFill>
              <a:schemeClr val="tx1"/>
            </a:solidFill>
            <a:cs typeface="B Zar" panose="00000400000000000000" pitchFamily="2" charset="-78"/>
          </a:endParaRPr>
        </a:p>
      </dgm:t>
    </dgm:pt>
    <dgm:pt modelId="{CF43CAB8-3397-4C48-AE7A-0831772CA257}" type="parTrans" cxnId="{01E718EB-3069-434F-8512-0EE99DA6A803}">
      <dgm:prSet/>
      <dgm:spPr/>
      <dgm:t>
        <a:bodyPr/>
        <a:lstStyle/>
        <a:p>
          <a:endParaRPr lang="en-US" b="1">
            <a:solidFill>
              <a:schemeClr val="tx1"/>
            </a:solidFill>
            <a:cs typeface="B Zar" panose="00000400000000000000" pitchFamily="2" charset="-78"/>
          </a:endParaRPr>
        </a:p>
      </dgm:t>
    </dgm:pt>
    <dgm:pt modelId="{945DDDE3-9A4B-4345-8EDD-AA2C80519F84}" type="sibTrans" cxnId="{01E718EB-3069-434F-8512-0EE99DA6A803}">
      <dgm:prSet/>
      <dgm:spPr/>
      <dgm:t>
        <a:bodyPr/>
        <a:lstStyle/>
        <a:p>
          <a:endParaRPr lang="en-US" b="1">
            <a:solidFill>
              <a:schemeClr val="tx1"/>
            </a:solidFill>
            <a:cs typeface="B Zar" panose="00000400000000000000" pitchFamily="2" charset="-78"/>
          </a:endParaRPr>
        </a:p>
      </dgm:t>
    </dgm:pt>
    <dgm:pt modelId="{925F1A01-71A0-4051-8034-CAC12ACD4BB8}" type="pres">
      <dgm:prSet presAssocID="{9B12F93D-D80E-41C4-A421-E1A4A7BA8FF4}" presName="outerComposite" presStyleCnt="0">
        <dgm:presLayoutVars>
          <dgm:chMax val="5"/>
          <dgm:dir val="rev"/>
          <dgm:resizeHandles val="exact"/>
        </dgm:presLayoutVars>
      </dgm:prSet>
      <dgm:spPr/>
    </dgm:pt>
    <dgm:pt modelId="{A24E4299-547C-4FCA-9416-F51D2F3726D1}" type="pres">
      <dgm:prSet presAssocID="{9B12F93D-D80E-41C4-A421-E1A4A7BA8FF4}" presName="dummyMaxCanvas" presStyleCnt="0">
        <dgm:presLayoutVars/>
      </dgm:prSet>
      <dgm:spPr/>
    </dgm:pt>
    <dgm:pt modelId="{B4BED51E-01D8-470F-970A-F2EDE904AA14}" type="pres">
      <dgm:prSet presAssocID="{9B12F93D-D80E-41C4-A421-E1A4A7BA8FF4}" presName="ThreeNodes_1" presStyleLbl="node1" presStyleIdx="0" presStyleCnt="3">
        <dgm:presLayoutVars>
          <dgm:bulletEnabled val="1"/>
        </dgm:presLayoutVars>
      </dgm:prSet>
      <dgm:spPr/>
    </dgm:pt>
    <dgm:pt modelId="{EEE2B9E6-68DF-4304-A5B5-FEAAC2B05357}" type="pres">
      <dgm:prSet presAssocID="{9B12F93D-D80E-41C4-A421-E1A4A7BA8FF4}" presName="ThreeNodes_2" presStyleLbl="node1" presStyleIdx="1" presStyleCnt="3">
        <dgm:presLayoutVars>
          <dgm:bulletEnabled val="1"/>
        </dgm:presLayoutVars>
      </dgm:prSet>
      <dgm:spPr/>
    </dgm:pt>
    <dgm:pt modelId="{7BAF86CF-7AC5-4294-B9DF-0B8F6EF98B64}" type="pres">
      <dgm:prSet presAssocID="{9B12F93D-D80E-41C4-A421-E1A4A7BA8FF4}" presName="ThreeNodes_3" presStyleLbl="node1" presStyleIdx="2" presStyleCnt="3">
        <dgm:presLayoutVars>
          <dgm:bulletEnabled val="1"/>
        </dgm:presLayoutVars>
      </dgm:prSet>
      <dgm:spPr/>
    </dgm:pt>
    <dgm:pt modelId="{3C7D1EEB-224B-48C1-BC37-603832093C4A}" type="pres">
      <dgm:prSet presAssocID="{9B12F93D-D80E-41C4-A421-E1A4A7BA8FF4}" presName="ThreeConn_1-2" presStyleLbl="fgAccFollowNode1" presStyleIdx="0" presStyleCnt="2">
        <dgm:presLayoutVars>
          <dgm:bulletEnabled val="1"/>
        </dgm:presLayoutVars>
      </dgm:prSet>
      <dgm:spPr/>
    </dgm:pt>
    <dgm:pt modelId="{C69FC059-8194-4D5D-B1DE-292D046B256A}" type="pres">
      <dgm:prSet presAssocID="{9B12F93D-D80E-41C4-A421-E1A4A7BA8FF4}" presName="ThreeConn_2-3" presStyleLbl="fgAccFollowNode1" presStyleIdx="1" presStyleCnt="2">
        <dgm:presLayoutVars>
          <dgm:bulletEnabled val="1"/>
        </dgm:presLayoutVars>
      </dgm:prSet>
      <dgm:spPr/>
    </dgm:pt>
    <dgm:pt modelId="{2E7CE37A-0FBD-4E2C-A5FD-432643382433}" type="pres">
      <dgm:prSet presAssocID="{9B12F93D-D80E-41C4-A421-E1A4A7BA8FF4}" presName="ThreeNodes_1_text" presStyleLbl="node1" presStyleIdx="2" presStyleCnt="3">
        <dgm:presLayoutVars>
          <dgm:bulletEnabled val="1"/>
        </dgm:presLayoutVars>
      </dgm:prSet>
      <dgm:spPr/>
    </dgm:pt>
    <dgm:pt modelId="{4B2B1C4B-8D27-42AF-98E8-29227BCC98CC}" type="pres">
      <dgm:prSet presAssocID="{9B12F93D-D80E-41C4-A421-E1A4A7BA8FF4}" presName="ThreeNodes_2_text" presStyleLbl="node1" presStyleIdx="2" presStyleCnt="3">
        <dgm:presLayoutVars>
          <dgm:bulletEnabled val="1"/>
        </dgm:presLayoutVars>
      </dgm:prSet>
      <dgm:spPr/>
    </dgm:pt>
    <dgm:pt modelId="{B03B3882-A2AE-4E36-9A5B-6E872FA149FF}" type="pres">
      <dgm:prSet presAssocID="{9B12F93D-D80E-41C4-A421-E1A4A7BA8FF4}" presName="ThreeNodes_3_text" presStyleLbl="node1" presStyleIdx="2" presStyleCnt="3">
        <dgm:presLayoutVars>
          <dgm:bulletEnabled val="1"/>
        </dgm:presLayoutVars>
      </dgm:prSet>
      <dgm:spPr/>
    </dgm:pt>
  </dgm:ptLst>
  <dgm:cxnLst>
    <dgm:cxn modelId="{D7531C16-700C-4DC4-97EF-4A8C83FD089D}" type="presOf" srcId="{9B12F93D-D80E-41C4-A421-E1A4A7BA8FF4}" destId="{925F1A01-71A0-4051-8034-CAC12ACD4BB8}" srcOrd="0" destOrd="0" presId="urn:microsoft.com/office/officeart/2005/8/layout/vProcess5"/>
    <dgm:cxn modelId="{DEF4B122-3863-43EB-96D0-AF1C8C03937C}" type="presOf" srcId="{7F6AA51B-FD9D-4355-AE5B-D3A3925A2194}" destId="{C69FC059-8194-4D5D-B1DE-292D046B256A}" srcOrd="0" destOrd="0" presId="urn:microsoft.com/office/officeart/2005/8/layout/vProcess5"/>
    <dgm:cxn modelId="{84BD0628-FDA5-4FB2-8BE4-0E59FD2C4A12}" type="presOf" srcId="{7A656AA8-8ED5-4768-BA84-637AE689763E}" destId="{7BAF86CF-7AC5-4294-B9DF-0B8F6EF98B64}" srcOrd="0" destOrd="0" presId="urn:microsoft.com/office/officeart/2005/8/layout/vProcess5"/>
    <dgm:cxn modelId="{22449C4F-3042-4B55-9800-B1B2E7616BB4}" type="presOf" srcId="{0A2D13F9-7266-49A5-ADE4-A407E3173095}" destId="{3C7D1EEB-224B-48C1-BC37-603832093C4A}" srcOrd="0" destOrd="0" presId="urn:microsoft.com/office/officeart/2005/8/layout/vProcess5"/>
    <dgm:cxn modelId="{021B6894-0D7D-4B02-ACB1-2E38E2E59E47}" type="presOf" srcId="{069AC903-192B-4FC0-B071-506C979256FF}" destId="{2E7CE37A-0FBD-4E2C-A5FD-432643382433}" srcOrd="1" destOrd="0" presId="urn:microsoft.com/office/officeart/2005/8/layout/vProcess5"/>
    <dgm:cxn modelId="{44507E96-8EF4-45D1-A1B6-A794266A0C09}" srcId="{9B12F93D-D80E-41C4-A421-E1A4A7BA8FF4}" destId="{7A044819-AE1E-49D4-8CF7-DE5640CC5D76}" srcOrd="1" destOrd="0" parTransId="{51479FA1-6EDB-42FB-AF47-1DF918FBBEF6}" sibTransId="{7F6AA51B-FD9D-4355-AE5B-D3A3925A2194}"/>
    <dgm:cxn modelId="{D63116A1-AEF9-48E3-A432-97DE47B6F3E5}" type="presOf" srcId="{7A044819-AE1E-49D4-8CF7-DE5640CC5D76}" destId="{4B2B1C4B-8D27-42AF-98E8-29227BCC98CC}" srcOrd="1" destOrd="0" presId="urn:microsoft.com/office/officeart/2005/8/layout/vProcess5"/>
    <dgm:cxn modelId="{45671EE1-E04D-45E4-AE2E-20EAAACBB766}" type="presOf" srcId="{069AC903-192B-4FC0-B071-506C979256FF}" destId="{B4BED51E-01D8-470F-970A-F2EDE904AA14}" srcOrd="0" destOrd="0" presId="urn:microsoft.com/office/officeart/2005/8/layout/vProcess5"/>
    <dgm:cxn modelId="{01E718EB-3069-434F-8512-0EE99DA6A803}" srcId="{9B12F93D-D80E-41C4-A421-E1A4A7BA8FF4}" destId="{7A656AA8-8ED5-4768-BA84-637AE689763E}" srcOrd="2" destOrd="0" parTransId="{CF43CAB8-3397-4C48-AE7A-0831772CA257}" sibTransId="{945DDDE3-9A4B-4345-8EDD-AA2C80519F84}"/>
    <dgm:cxn modelId="{2AD398EB-3A49-4589-A7E7-47187A956AC0}" type="presOf" srcId="{7A656AA8-8ED5-4768-BA84-637AE689763E}" destId="{B03B3882-A2AE-4E36-9A5B-6E872FA149FF}" srcOrd="1" destOrd="0" presId="urn:microsoft.com/office/officeart/2005/8/layout/vProcess5"/>
    <dgm:cxn modelId="{DD7216EC-F96E-4554-AD09-A00486DAAEF6}" type="presOf" srcId="{7A044819-AE1E-49D4-8CF7-DE5640CC5D76}" destId="{EEE2B9E6-68DF-4304-A5B5-FEAAC2B05357}" srcOrd="0" destOrd="0" presId="urn:microsoft.com/office/officeart/2005/8/layout/vProcess5"/>
    <dgm:cxn modelId="{A146FAF4-F53E-447F-85BE-73CAA4FF5E10}" srcId="{9B12F93D-D80E-41C4-A421-E1A4A7BA8FF4}" destId="{069AC903-192B-4FC0-B071-506C979256FF}" srcOrd="0" destOrd="0" parTransId="{BC3FB16B-B73C-47EF-ABBC-DF64EDAD081A}" sibTransId="{0A2D13F9-7266-49A5-ADE4-A407E3173095}"/>
    <dgm:cxn modelId="{B76F2BD0-712C-4394-AD98-9EB12391041B}" type="presParOf" srcId="{925F1A01-71A0-4051-8034-CAC12ACD4BB8}" destId="{A24E4299-547C-4FCA-9416-F51D2F3726D1}" srcOrd="0" destOrd="0" presId="urn:microsoft.com/office/officeart/2005/8/layout/vProcess5"/>
    <dgm:cxn modelId="{E894BD09-5199-49DD-8D94-7E839054660A}" type="presParOf" srcId="{925F1A01-71A0-4051-8034-CAC12ACD4BB8}" destId="{B4BED51E-01D8-470F-970A-F2EDE904AA14}" srcOrd="1" destOrd="0" presId="urn:microsoft.com/office/officeart/2005/8/layout/vProcess5"/>
    <dgm:cxn modelId="{ACF122A7-6630-46CC-A872-6ABE891B0B1B}" type="presParOf" srcId="{925F1A01-71A0-4051-8034-CAC12ACD4BB8}" destId="{EEE2B9E6-68DF-4304-A5B5-FEAAC2B05357}" srcOrd="2" destOrd="0" presId="urn:microsoft.com/office/officeart/2005/8/layout/vProcess5"/>
    <dgm:cxn modelId="{201A2574-E359-41CC-85F4-58B588178F16}" type="presParOf" srcId="{925F1A01-71A0-4051-8034-CAC12ACD4BB8}" destId="{7BAF86CF-7AC5-4294-B9DF-0B8F6EF98B64}" srcOrd="3" destOrd="0" presId="urn:microsoft.com/office/officeart/2005/8/layout/vProcess5"/>
    <dgm:cxn modelId="{BF0D391B-C1AE-4E31-B904-BA8DB65D900F}" type="presParOf" srcId="{925F1A01-71A0-4051-8034-CAC12ACD4BB8}" destId="{3C7D1EEB-224B-48C1-BC37-603832093C4A}" srcOrd="4" destOrd="0" presId="urn:microsoft.com/office/officeart/2005/8/layout/vProcess5"/>
    <dgm:cxn modelId="{2B6BB3ED-2201-4309-9B7B-67FA14644FDB}" type="presParOf" srcId="{925F1A01-71A0-4051-8034-CAC12ACD4BB8}" destId="{C69FC059-8194-4D5D-B1DE-292D046B256A}" srcOrd="5" destOrd="0" presId="urn:microsoft.com/office/officeart/2005/8/layout/vProcess5"/>
    <dgm:cxn modelId="{40470DCB-8EF1-4BDB-A435-431D852FEC65}" type="presParOf" srcId="{925F1A01-71A0-4051-8034-CAC12ACD4BB8}" destId="{2E7CE37A-0FBD-4E2C-A5FD-432643382433}" srcOrd="6" destOrd="0" presId="urn:microsoft.com/office/officeart/2005/8/layout/vProcess5"/>
    <dgm:cxn modelId="{2F5B7431-244B-4585-802B-96471501CA95}" type="presParOf" srcId="{925F1A01-71A0-4051-8034-CAC12ACD4BB8}" destId="{4B2B1C4B-8D27-42AF-98E8-29227BCC98CC}" srcOrd="7" destOrd="0" presId="urn:microsoft.com/office/officeart/2005/8/layout/vProcess5"/>
    <dgm:cxn modelId="{F7D50B38-344D-4CDF-8DAA-75E1E53CC7BC}" type="presParOf" srcId="{925F1A01-71A0-4051-8034-CAC12ACD4BB8}" destId="{B03B3882-A2AE-4E36-9A5B-6E872FA149FF}" srcOrd="8" destOrd="0" presId="urn:microsoft.com/office/officeart/2005/8/layout/vProcess5"/>
  </dgm:cxnLst>
  <dgm:bg/>
  <dgm:whole/>
  <dgm:extLst>
    <a:ext uri="http://schemas.microsoft.com/office/drawing/2008/diagram">
      <dsp:dataModelExt xmlns:dsp="http://schemas.microsoft.com/office/drawing/2008/diagram" relId="rId4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48C27-ADCF-4182-BCAB-5D6B95A3B38C}">
      <dsp:nvSpPr>
        <dsp:cNvPr id="0" name=""/>
        <dsp:cNvSpPr/>
      </dsp:nvSpPr>
      <dsp:spPr>
        <a:xfrm>
          <a:off x="190941" y="-4551"/>
          <a:ext cx="4654184" cy="4654184"/>
        </a:xfrm>
        <a:prstGeom prst="leftCircularArrow">
          <a:avLst>
            <a:gd name="adj1" fmla="val 5274"/>
            <a:gd name="adj2" fmla="val 312630"/>
            <a:gd name="adj3" fmla="val 18106884"/>
            <a:gd name="adj4" fmla="val 15310909"/>
            <a:gd name="adj5" fmla="val 547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7AF72A-8A7E-42E7-A970-9BFBCCCD45E7}">
      <dsp:nvSpPr>
        <dsp:cNvPr id="0" name=""/>
        <dsp:cNvSpPr/>
      </dsp:nvSpPr>
      <dsp:spPr>
        <a:xfrm>
          <a:off x="1665984" y="2419"/>
          <a:ext cx="1704098" cy="852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a-IR" sz="1700" b="1" kern="1200" dirty="0">
              <a:solidFill>
                <a:schemeClr val="tx1"/>
              </a:solidFill>
              <a:cs typeface="B Zar" panose="00000400000000000000" pitchFamily="2" charset="-78"/>
            </a:rPr>
            <a:t>روش شیمیایی</a:t>
          </a:r>
          <a:endParaRPr lang="en-US" sz="1700" b="1" kern="1200" dirty="0">
            <a:solidFill>
              <a:schemeClr val="tx1"/>
            </a:solidFill>
            <a:cs typeface="B Zar" panose="00000400000000000000" pitchFamily="2" charset="-78"/>
          </a:endParaRPr>
        </a:p>
      </dsp:txBody>
      <dsp:txXfrm>
        <a:off x="1707578" y="44013"/>
        <a:ext cx="1620910" cy="768861"/>
      </dsp:txXfrm>
    </dsp:sp>
    <dsp:sp modelId="{A948C482-CC16-4103-95FD-18E4506E2FBE}">
      <dsp:nvSpPr>
        <dsp:cNvPr id="0" name=""/>
        <dsp:cNvSpPr/>
      </dsp:nvSpPr>
      <dsp:spPr>
        <a:xfrm>
          <a:off x="30835" y="946473"/>
          <a:ext cx="1704098" cy="852049"/>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a-IR" sz="1700" b="1" kern="1200" dirty="0">
              <a:solidFill>
                <a:schemeClr val="tx1"/>
              </a:solidFill>
              <a:cs typeface="B Zar" panose="00000400000000000000" pitchFamily="2" charset="-78"/>
            </a:rPr>
            <a:t>انعقاد شیمیایی و الکتریکی</a:t>
          </a:r>
          <a:endParaRPr lang="en-US" sz="1700" b="1" kern="1200" dirty="0">
            <a:solidFill>
              <a:schemeClr val="tx1"/>
            </a:solidFill>
            <a:cs typeface="B Zar" panose="00000400000000000000" pitchFamily="2" charset="-78"/>
          </a:endParaRPr>
        </a:p>
      </dsp:txBody>
      <dsp:txXfrm>
        <a:off x="72429" y="988067"/>
        <a:ext cx="1620910" cy="768861"/>
      </dsp:txXfrm>
    </dsp:sp>
    <dsp:sp modelId="{5D0BF85C-73EC-4DAE-85F1-460932563D51}">
      <dsp:nvSpPr>
        <dsp:cNvPr id="0" name=""/>
        <dsp:cNvSpPr/>
      </dsp:nvSpPr>
      <dsp:spPr>
        <a:xfrm>
          <a:off x="30835" y="2834580"/>
          <a:ext cx="1704098" cy="852049"/>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a-IR" sz="1700" b="1" kern="1200" dirty="0">
              <a:solidFill>
                <a:schemeClr val="tx1"/>
              </a:solidFill>
              <a:cs typeface="B Zar" panose="00000400000000000000" pitchFamily="2" charset="-78"/>
            </a:rPr>
            <a:t>کلر برای کشتن باکتری</a:t>
          </a:r>
          <a:endParaRPr lang="en-US" sz="1700" b="1" kern="1200" dirty="0">
            <a:solidFill>
              <a:schemeClr val="tx1"/>
            </a:solidFill>
            <a:cs typeface="B Zar" panose="00000400000000000000" pitchFamily="2" charset="-78"/>
          </a:endParaRPr>
        </a:p>
      </dsp:txBody>
      <dsp:txXfrm>
        <a:off x="72429" y="2876174"/>
        <a:ext cx="1620910" cy="768861"/>
      </dsp:txXfrm>
    </dsp:sp>
    <dsp:sp modelId="{C00CCAAB-5D30-4D05-B29D-610EA00EF5EB}">
      <dsp:nvSpPr>
        <dsp:cNvPr id="0" name=""/>
        <dsp:cNvSpPr/>
      </dsp:nvSpPr>
      <dsp:spPr>
        <a:xfrm>
          <a:off x="1665984" y="3778634"/>
          <a:ext cx="1704098" cy="852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a-IR" sz="1700" b="1" kern="1200" dirty="0">
              <a:solidFill>
                <a:schemeClr val="tx1"/>
              </a:solidFill>
              <a:cs typeface="B Zar" panose="00000400000000000000" pitchFamily="2" charset="-78"/>
            </a:rPr>
            <a:t>ازن</a:t>
          </a:r>
          <a:endParaRPr lang="en-US" sz="1700" b="1" kern="1200" dirty="0">
            <a:solidFill>
              <a:schemeClr val="tx1"/>
            </a:solidFill>
            <a:cs typeface="B Zar" panose="00000400000000000000" pitchFamily="2" charset="-78"/>
          </a:endParaRPr>
        </a:p>
      </dsp:txBody>
      <dsp:txXfrm>
        <a:off x="1707578" y="3820228"/>
        <a:ext cx="1620910" cy="768861"/>
      </dsp:txXfrm>
    </dsp:sp>
    <dsp:sp modelId="{0C450413-CE80-4E30-AE29-E15FA87BCCF2}">
      <dsp:nvSpPr>
        <dsp:cNvPr id="0" name=""/>
        <dsp:cNvSpPr/>
      </dsp:nvSpPr>
      <dsp:spPr>
        <a:xfrm>
          <a:off x="3301132" y="2834580"/>
          <a:ext cx="1704098" cy="852049"/>
        </a:xfrm>
        <a:prstGeom prst="roundRect">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r>
            <a:rPr lang="fa-IR" sz="1700" b="1" kern="1200" dirty="0">
              <a:solidFill>
                <a:schemeClr val="tx1"/>
              </a:solidFill>
              <a:cs typeface="B Zar" panose="00000400000000000000" pitchFamily="2" charset="-78"/>
            </a:rPr>
            <a:t>خنثی سازی برای تنظیم </a:t>
          </a:r>
          <a:r>
            <a:rPr lang="en-US" sz="1700" b="1" kern="1200" dirty="0">
              <a:solidFill>
                <a:schemeClr val="tx1"/>
              </a:solidFill>
              <a:cs typeface="B Zar" panose="00000400000000000000" pitchFamily="2" charset="-78"/>
            </a:rPr>
            <a:t>pH</a:t>
          </a:r>
        </a:p>
      </dsp:txBody>
      <dsp:txXfrm>
        <a:off x="3342726" y="2876174"/>
        <a:ext cx="1620910" cy="768861"/>
      </dsp:txXfrm>
    </dsp:sp>
    <dsp:sp modelId="{01E628AC-ADAB-4899-A068-2EC937B13548}">
      <dsp:nvSpPr>
        <dsp:cNvPr id="0" name=""/>
        <dsp:cNvSpPr/>
      </dsp:nvSpPr>
      <dsp:spPr>
        <a:xfrm>
          <a:off x="3301132" y="946473"/>
          <a:ext cx="1704098" cy="852049"/>
        </a:xfrm>
        <a:prstGeom prst="roundRect">
          <a:avLst/>
        </a:prstGeom>
        <a:solidFill>
          <a:srgbClr val="A75C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a-IR" sz="1700" b="1" kern="1200" dirty="0">
              <a:solidFill>
                <a:schemeClr val="tx1"/>
              </a:solidFill>
              <a:cs typeface="B Zar" panose="00000400000000000000" pitchFamily="2" charset="-78"/>
            </a:rPr>
            <a:t>عیب: تولید لجن بالا</a:t>
          </a:r>
          <a:endParaRPr lang="en-US" sz="1700" b="1" kern="1200" dirty="0">
            <a:solidFill>
              <a:schemeClr val="tx1"/>
            </a:solidFill>
            <a:cs typeface="B Zar" panose="00000400000000000000" pitchFamily="2" charset="-78"/>
          </a:endParaRPr>
        </a:p>
      </dsp:txBody>
      <dsp:txXfrm>
        <a:off x="3342726" y="988067"/>
        <a:ext cx="1620910" cy="7688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48C27-ADCF-4182-BCAB-5D6B95A3B38C}">
      <dsp:nvSpPr>
        <dsp:cNvPr id="0" name=""/>
        <dsp:cNvSpPr/>
      </dsp:nvSpPr>
      <dsp:spPr>
        <a:xfrm>
          <a:off x="148641" y="303530"/>
          <a:ext cx="4447528" cy="4447528"/>
        </a:xfrm>
        <a:prstGeom prst="leftCircularArrow">
          <a:avLst>
            <a:gd name="adj1" fmla="val 5274"/>
            <a:gd name="adj2" fmla="val 312630"/>
            <a:gd name="adj3" fmla="val 18095176"/>
            <a:gd name="adj4" fmla="val 15317721"/>
            <a:gd name="adj5" fmla="val 547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7AF72A-8A7E-42E7-A970-9BFBCCCD45E7}">
      <dsp:nvSpPr>
        <dsp:cNvPr id="0" name=""/>
        <dsp:cNvSpPr/>
      </dsp:nvSpPr>
      <dsp:spPr>
        <a:xfrm>
          <a:off x="1563841" y="310486"/>
          <a:ext cx="1617128" cy="8085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روش فیزیکی</a:t>
          </a:r>
          <a:endParaRPr lang="en-US" sz="1600" b="1" kern="1200" dirty="0">
            <a:solidFill>
              <a:schemeClr val="tx1"/>
            </a:solidFill>
            <a:cs typeface="B Zar" panose="00000400000000000000" pitchFamily="2" charset="-78"/>
          </a:endParaRPr>
        </a:p>
      </dsp:txBody>
      <dsp:txXfrm>
        <a:off x="1603312" y="349957"/>
        <a:ext cx="1538186" cy="729622"/>
      </dsp:txXfrm>
    </dsp:sp>
    <dsp:sp modelId="{A948C482-CC16-4103-95FD-18E4506E2FBE}">
      <dsp:nvSpPr>
        <dsp:cNvPr id="0" name=""/>
        <dsp:cNvSpPr/>
      </dsp:nvSpPr>
      <dsp:spPr>
        <a:xfrm>
          <a:off x="1297" y="1212621"/>
          <a:ext cx="1617128" cy="808564"/>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بدون ماده شیمیایی و برای پیش تصفیه</a:t>
          </a:r>
          <a:endParaRPr lang="en-US" sz="1600" b="1" kern="1200" dirty="0">
            <a:solidFill>
              <a:schemeClr val="tx1"/>
            </a:solidFill>
            <a:cs typeface="B Zar" panose="00000400000000000000" pitchFamily="2" charset="-78"/>
          </a:endParaRPr>
        </a:p>
      </dsp:txBody>
      <dsp:txXfrm>
        <a:off x="40768" y="1252092"/>
        <a:ext cx="1538186" cy="729622"/>
      </dsp:txXfrm>
    </dsp:sp>
    <dsp:sp modelId="{5D0BF85C-73EC-4DAE-85F1-460932563D51}">
      <dsp:nvSpPr>
        <dsp:cNvPr id="0" name=""/>
        <dsp:cNvSpPr/>
      </dsp:nvSpPr>
      <dsp:spPr>
        <a:xfrm>
          <a:off x="1297" y="3016893"/>
          <a:ext cx="1617128" cy="808564"/>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آشغال گیری</a:t>
          </a:r>
          <a:endParaRPr lang="en-US" sz="1600" b="1" kern="1200" dirty="0">
            <a:solidFill>
              <a:schemeClr val="tx1"/>
            </a:solidFill>
            <a:cs typeface="B Zar" panose="00000400000000000000" pitchFamily="2" charset="-78"/>
          </a:endParaRPr>
        </a:p>
      </dsp:txBody>
      <dsp:txXfrm>
        <a:off x="40768" y="3056364"/>
        <a:ext cx="1538186" cy="729622"/>
      </dsp:txXfrm>
    </dsp:sp>
    <dsp:sp modelId="{C00CCAAB-5D30-4D05-B29D-610EA00EF5EB}">
      <dsp:nvSpPr>
        <dsp:cNvPr id="0" name=""/>
        <dsp:cNvSpPr/>
      </dsp:nvSpPr>
      <dsp:spPr>
        <a:xfrm>
          <a:off x="1563841" y="3919028"/>
          <a:ext cx="1617128" cy="8085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لای گیری یا ته نشینی</a:t>
          </a:r>
          <a:endParaRPr lang="en-US" sz="1600" b="1" kern="1200" dirty="0">
            <a:solidFill>
              <a:schemeClr val="tx1"/>
            </a:solidFill>
            <a:cs typeface="B Zar" panose="00000400000000000000" pitchFamily="2" charset="-78"/>
          </a:endParaRPr>
        </a:p>
      </dsp:txBody>
      <dsp:txXfrm>
        <a:off x="1603312" y="3958499"/>
        <a:ext cx="1538186" cy="729622"/>
      </dsp:txXfrm>
    </dsp:sp>
    <dsp:sp modelId="{0C450413-CE80-4E30-AE29-E15FA87BCCF2}">
      <dsp:nvSpPr>
        <dsp:cNvPr id="0" name=""/>
        <dsp:cNvSpPr/>
      </dsp:nvSpPr>
      <dsp:spPr>
        <a:xfrm>
          <a:off x="3126386" y="3016893"/>
          <a:ext cx="1617128" cy="808564"/>
        </a:xfrm>
        <a:prstGeom prst="roundRect">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فیلتراسیون</a:t>
          </a:r>
          <a:endParaRPr lang="en-US" sz="1600" b="1" kern="1200" dirty="0">
            <a:solidFill>
              <a:schemeClr val="tx1"/>
            </a:solidFill>
            <a:cs typeface="B Zar" panose="00000400000000000000" pitchFamily="2" charset="-78"/>
          </a:endParaRPr>
        </a:p>
      </dsp:txBody>
      <dsp:txXfrm>
        <a:off x="3165857" y="3056364"/>
        <a:ext cx="1538186" cy="729622"/>
      </dsp:txXfrm>
    </dsp:sp>
    <dsp:sp modelId="{01E628AC-ADAB-4899-A068-2EC937B13548}">
      <dsp:nvSpPr>
        <dsp:cNvPr id="0" name=""/>
        <dsp:cNvSpPr/>
      </dsp:nvSpPr>
      <dsp:spPr>
        <a:xfrm>
          <a:off x="3126386" y="1212621"/>
          <a:ext cx="1617128" cy="808564"/>
        </a:xfrm>
        <a:prstGeom prst="roundRect">
          <a:avLst/>
        </a:prstGeom>
        <a:solidFill>
          <a:srgbClr val="A75C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هوادهی</a:t>
          </a:r>
          <a:endParaRPr lang="en-US" sz="1600" b="1" kern="1200" dirty="0">
            <a:solidFill>
              <a:schemeClr val="tx1"/>
            </a:solidFill>
            <a:cs typeface="B Zar" panose="00000400000000000000" pitchFamily="2" charset="-78"/>
          </a:endParaRPr>
        </a:p>
      </dsp:txBody>
      <dsp:txXfrm>
        <a:off x="3165857" y="1252092"/>
        <a:ext cx="1538186" cy="7296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BC798B-95C9-455C-90FD-9CA7BBE86354}">
      <dsp:nvSpPr>
        <dsp:cNvPr id="0" name=""/>
        <dsp:cNvSpPr/>
      </dsp:nvSpPr>
      <dsp:spPr>
        <a:xfrm>
          <a:off x="5186636" y="1731997"/>
          <a:ext cx="1825439" cy="912719"/>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بستر سیال معکوس</a:t>
          </a:r>
          <a:endParaRPr lang="en-US" sz="1400" b="1" kern="1200" dirty="0">
            <a:solidFill>
              <a:schemeClr val="tx1"/>
            </a:solidFill>
            <a:cs typeface="B Zar" panose="00000400000000000000" pitchFamily="2" charset="-78"/>
          </a:endParaRPr>
        </a:p>
      </dsp:txBody>
      <dsp:txXfrm>
        <a:off x="5213369" y="1758730"/>
        <a:ext cx="1771973" cy="859253"/>
      </dsp:txXfrm>
    </dsp:sp>
    <dsp:sp modelId="{BD2596F7-91D7-484B-9718-5E7BBA230ECB}">
      <dsp:nvSpPr>
        <dsp:cNvPr id="0" name=""/>
        <dsp:cNvSpPr/>
      </dsp:nvSpPr>
      <dsp:spPr>
        <a:xfrm rot="10874888">
          <a:off x="4456374" y="2161612"/>
          <a:ext cx="730349" cy="37580"/>
        </a:xfrm>
        <a:custGeom>
          <a:avLst/>
          <a:gdLst/>
          <a:ahLst/>
          <a:cxnLst/>
          <a:rect l="0" t="0" r="0" b="0"/>
          <a:pathLst>
            <a:path>
              <a:moveTo>
                <a:pt x="0" y="18790"/>
              </a:moveTo>
              <a:lnTo>
                <a:pt x="730349" y="187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b="1" kern="1200">
            <a:solidFill>
              <a:schemeClr val="tx1"/>
            </a:solidFill>
          </a:endParaRPr>
        </a:p>
      </dsp:txBody>
      <dsp:txXfrm rot="10800000">
        <a:off x="4803289" y="2162144"/>
        <a:ext cx="36517" cy="36517"/>
      </dsp:txXfrm>
    </dsp:sp>
    <dsp:sp modelId="{23F17398-3C69-443B-AB7D-0D58D9D4EBB6}">
      <dsp:nvSpPr>
        <dsp:cNvPr id="0" name=""/>
        <dsp:cNvSpPr/>
      </dsp:nvSpPr>
      <dsp:spPr>
        <a:xfrm>
          <a:off x="2631021" y="1716088"/>
          <a:ext cx="1825439" cy="9127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مزایا نسبت به بستر سیال ستونی</a:t>
          </a:r>
          <a:endParaRPr lang="en-US" sz="1400" b="1" kern="1200" dirty="0">
            <a:solidFill>
              <a:schemeClr val="tx1"/>
            </a:solidFill>
            <a:cs typeface="B Zar" panose="00000400000000000000" pitchFamily="2" charset="-78"/>
          </a:endParaRPr>
        </a:p>
      </dsp:txBody>
      <dsp:txXfrm>
        <a:off x="2657754" y="1742821"/>
        <a:ext cx="1771973" cy="859253"/>
      </dsp:txXfrm>
    </dsp:sp>
    <dsp:sp modelId="{B72C6690-63D8-4310-9536-81AA9A8CAD36}">
      <dsp:nvSpPr>
        <dsp:cNvPr id="0" name=""/>
        <dsp:cNvSpPr/>
      </dsp:nvSpPr>
      <dsp:spPr>
        <a:xfrm rot="14089794">
          <a:off x="1632106" y="1635539"/>
          <a:ext cx="1267653" cy="37580"/>
        </a:xfrm>
        <a:custGeom>
          <a:avLst/>
          <a:gdLst/>
          <a:ahLst/>
          <a:cxnLst/>
          <a:rect l="0" t="0" r="0" b="0"/>
          <a:pathLst>
            <a:path>
              <a:moveTo>
                <a:pt x="0" y="18790"/>
              </a:moveTo>
              <a:lnTo>
                <a:pt x="1267653" y="1879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US" sz="1400" b="1" kern="1200">
            <a:solidFill>
              <a:schemeClr val="tx1"/>
            </a:solidFill>
          </a:endParaRPr>
        </a:p>
      </dsp:txBody>
      <dsp:txXfrm rot="10800000">
        <a:off x="2234241" y="1622637"/>
        <a:ext cx="63382" cy="63382"/>
      </dsp:txXfrm>
    </dsp:sp>
    <dsp:sp modelId="{27DBF824-7C70-459D-9A22-872823E66D4F}">
      <dsp:nvSpPr>
        <dsp:cNvPr id="0" name=""/>
        <dsp:cNvSpPr/>
      </dsp:nvSpPr>
      <dsp:spPr>
        <a:xfrm>
          <a:off x="4523" y="654800"/>
          <a:ext cx="1896321" cy="9628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fa-IR" sz="1600" b="1" kern="1200" dirty="0">
              <a:solidFill>
                <a:schemeClr val="tx1"/>
              </a:solidFill>
              <a:cs typeface="B Zar" panose="00000400000000000000" pitchFamily="2" charset="-78"/>
            </a:rPr>
            <a:t>کاهش حداقل سرعت سیال سازی و در نتیجه کاهش خردشدگی</a:t>
          </a:r>
          <a:endParaRPr lang="en-US" sz="1600" b="1" kern="1200" dirty="0">
            <a:solidFill>
              <a:schemeClr val="tx1"/>
            </a:solidFill>
          </a:endParaRPr>
        </a:p>
      </dsp:txBody>
      <dsp:txXfrm>
        <a:off x="32723" y="683000"/>
        <a:ext cx="1839921" cy="906418"/>
      </dsp:txXfrm>
    </dsp:sp>
    <dsp:sp modelId="{F951FC37-1C9E-4FC8-B207-CA17F620B6F8}">
      <dsp:nvSpPr>
        <dsp:cNvPr id="0" name=""/>
        <dsp:cNvSpPr/>
      </dsp:nvSpPr>
      <dsp:spPr>
        <a:xfrm rot="10898729">
          <a:off x="1825273" y="2142087"/>
          <a:ext cx="805913" cy="37580"/>
        </a:xfrm>
        <a:custGeom>
          <a:avLst/>
          <a:gdLst/>
          <a:ahLst/>
          <a:cxnLst/>
          <a:rect l="0" t="0" r="0" b="0"/>
          <a:pathLst>
            <a:path>
              <a:moveTo>
                <a:pt x="0" y="18790"/>
              </a:moveTo>
              <a:lnTo>
                <a:pt x="805913" y="1879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208082" y="2140729"/>
        <a:ext cx="40295" cy="40295"/>
      </dsp:txXfrm>
    </dsp:sp>
    <dsp:sp modelId="{F82ADA11-C7A4-4484-AAB0-3218F91FD60F}">
      <dsp:nvSpPr>
        <dsp:cNvPr id="0" name=""/>
        <dsp:cNvSpPr/>
      </dsp:nvSpPr>
      <dsp:spPr>
        <a:xfrm>
          <a:off x="0" y="1692946"/>
          <a:ext cx="1825439" cy="9127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سرعت کمتر رشد زیست لایه</a:t>
          </a:r>
          <a:endParaRPr lang="en-US" sz="1600" b="1" kern="1200" dirty="0">
            <a:solidFill>
              <a:schemeClr val="tx1"/>
            </a:solidFill>
            <a:cs typeface="B Zar" panose="00000400000000000000" pitchFamily="2" charset="-78"/>
          </a:endParaRPr>
        </a:p>
      </dsp:txBody>
      <dsp:txXfrm>
        <a:off x="26733" y="1719679"/>
        <a:ext cx="1771973" cy="859253"/>
      </dsp:txXfrm>
    </dsp:sp>
    <dsp:sp modelId="{1B4E030E-C4FC-4E76-8BF1-A2C135D0FD09}">
      <dsp:nvSpPr>
        <dsp:cNvPr id="0" name=""/>
        <dsp:cNvSpPr/>
      </dsp:nvSpPr>
      <dsp:spPr>
        <a:xfrm rot="7431877">
          <a:off x="1610752" y="2697691"/>
          <a:ext cx="1310361" cy="37580"/>
        </a:xfrm>
        <a:custGeom>
          <a:avLst/>
          <a:gdLst/>
          <a:ahLst/>
          <a:cxnLst/>
          <a:rect l="0" t="0" r="0" b="0"/>
          <a:pathLst>
            <a:path>
              <a:moveTo>
                <a:pt x="0" y="18790"/>
              </a:moveTo>
              <a:lnTo>
                <a:pt x="1310361" y="1879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233174" y="2683722"/>
        <a:ext cx="65518" cy="65518"/>
      </dsp:txXfrm>
    </dsp:sp>
    <dsp:sp modelId="{CC486CE6-297B-4E1C-B11D-3481329C699A}">
      <dsp:nvSpPr>
        <dsp:cNvPr id="0" name=""/>
        <dsp:cNvSpPr/>
      </dsp:nvSpPr>
      <dsp:spPr>
        <a:xfrm>
          <a:off x="75405" y="2804155"/>
          <a:ext cx="1825439" cy="9127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a-IR" sz="1600" b="1" kern="1200" dirty="0">
              <a:solidFill>
                <a:schemeClr val="tx1"/>
              </a:solidFill>
              <a:cs typeface="B Zar" panose="00000400000000000000" pitchFamily="2" charset="-78"/>
            </a:rPr>
            <a:t>گرادیان دمایی پایین به دلیل اختلاط مناسب</a:t>
          </a:r>
          <a:endParaRPr lang="en-US" sz="1600" b="1" kern="1200" dirty="0">
            <a:solidFill>
              <a:schemeClr val="tx1"/>
            </a:solidFill>
            <a:cs typeface="B Zar" panose="00000400000000000000" pitchFamily="2" charset="-78"/>
          </a:endParaRPr>
        </a:p>
      </dsp:txBody>
      <dsp:txXfrm>
        <a:off x="102138" y="2830888"/>
        <a:ext cx="1771973" cy="8592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C77B5B-4065-419E-92CA-F7CBB9D3C09C}">
      <dsp:nvSpPr>
        <dsp:cNvPr id="0" name=""/>
        <dsp:cNvSpPr/>
      </dsp:nvSpPr>
      <dsp:spPr>
        <a:xfrm>
          <a:off x="1129912" y="551632"/>
          <a:ext cx="3683958" cy="3683958"/>
        </a:xfrm>
        <a:prstGeom prst="blockArc">
          <a:avLst>
            <a:gd name="adj1" fmla="val 9000000"/>
            <a:gd name="adj2" fmla="val 162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6668FF-2E94-4EE9-9F2C-28669C2FCCE4}">
      <dsp:nvSpPr>
        <dsp:cNvPr id="0" name=""/>
        <dsp:cNvSpPr/>
      </dsp:nvSpPr>
      <dsp:spPr>
        <a:xfrm>
          <a:off x="1129912" y="551632"/>
          <a:ext cx="3683958" cy="3683958"/>
        </a:xfrm>
        <a:prstGeom prst="blockArc">
          <a:avLst>
            <a:gd name="adj1" fmla="val 1800000"/>
            <a:gd name="adj2" fmla="val 90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CDD1C0-A0D6-4C9B-AB3F-793F8194DF2D}">
      <dsp:nvSpPr>
        <dsp:cNvPr id="0" name=""/>
        <dsp:cNvSpPr/>
      </dsp:nvSpPr>
      <dsp:spPr>
        <a:xfrm>
          <a:off x="1129912" y="551632"/>
          <a:ext cx="3683958" cy="3683958"/>
        </a:xfrm>
        <a:prstGeom prst="blockArc">
          <a:avLst>
            <a:gd name="adj1" fmla="val 16200000"/>
            <a:gd name="adj2" fmla="val 18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1EDD13-37D8-4BE5-8E3F-F7C9C064E954}">
      <dsp:nvSpPr>
        <dsp:cNvPr id="0" name=""/>
        <dsp:cNvSpPr/>
      </dsp:nvSpPr>
      <dsp:spPr>
        <a:xfrm>
          <a:off x="2480676" y="1883543"/>
          <a:ext cx="982430" cy="102013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a-IR" sz="1800" b="1" kern="1200" dirty="0">
              <a:solidFill>
                <a:schemeClr val="tx1"/>
              </a:solidFill>
              <a:cs typeface="B Zar" panose="00000400000000000000" pitchFamily="2" charset="-78"/>
            </a:rPr>
            <a:t>مزایا</a:t>
          </a:r>
          <a:endParaRPr lang="en-US" sz="1800" b="1" kern="1200" dirty="0">
            <a:solidFill>
              <a:schemeClr val="tx1"/>
            </a:solidFill>
            <a:cs typeface="B Zar" panose="00000400000000000000" pitchFamily="2" charset="-78"/>
          </a:endParaRPr>
        </a:p>
      </dsp:txBody>
      <dsp:txXfrm>
        <a:off x="2624550" y="2032938"/>
        <a:ext cx="694682" cy="721346"/>
      </dsp:txXfrm>
    </dsp:sp>
    <dsp:sp modelId="{CB42A5A8-269C-499B-BDCE-48EED9D31037}">
      <dsp:nvSpPr>
        <dsp:cNvPr id="0" name=""/>
        <dsp:cNvSpPr/>
      </dsp:nvSpPr>
      <dsp:spPr>
        <a:xfrm>
          <a:off x="2378226" y="711"/>
          <a:ext cx="1187329" cy="11873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پایداری در برابر شوک های محیطی</a:t>
          </a:r>
          <a:endParaRPr lang="en-US" sz="1400" b="1" kern="1200" dirty="0">
            <a:solidFill>
              <a:schemeClr val="tx1"/>
            </a:solidFill>
            <a:cs typeface="B Zar" panose="00000400000000000000" pitchFamily="2" charset="-78"/>
          </a:endParaRPr>
        </a:p>
      </dsp:txBody>
      <dsp:txXfrm>
        <a:off x="2552106" y="174591"/>
        <a:ext cx="839569" cy="839569"/>
      </dsp:txXfrm>
    </dsp:sp>
    <dsp:sp modelId="{6B0EDFD0-17F4-4D94-B76F-33E6EA0C4BFE}">
      <dsp:nvSpPr>
        <dsp:cNvPr id="0" name=""/>
        <dsp:cNvSpPr/>
      </dsp:nvSpPr>
      <dsp:spPr>
        <a:xfrm>
          <a:off x="3796976" y="2508772"/>
          <a:ext cx="1466197" cy="15689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تماس نزدیک میکروارگانیسم و مواد مغذی پس از چسبیدن به ذرات حامل</a:t>
          </a:r>
          <a:endParaRPr lang="en-US" sz="1400" b="1" kern="1200" dirty="0">
            <a:solidFill>
              <a:schemeClr val="tx1"/>
            </a:solidFill>
            <a:cs typeface="B Zar" panose="00000400000000000000" pitchFamily="2" charset="-78"/>
          </a:endParaRPr>
        </a:p>
      </dsp:txBody>
      <dsp:txXfrm>
        <a:off x="4011696" y="2738534"/>
        <a:ext cx="1036757" cy="1109389"/>
      </dsp:txXfrm>
    </dsp:sp>
    <dsp:sp modelId="{AC623426-808F-4FB9-B4AB-53A28062ADA7}">
      <dsp:nvSpPr>
        <dsp:cNvPr id="0" name=""/>
        <dsp:cNvSpPr/>
      </dsp:nvSpPr>
      <dsp:spPr>
        <a:xfrm>
          <a:off x="746838" y="2661160"/>
          <a:ext cx="1333739" cy="126413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محافظت از میکروارگانیسم در برابر اسیب فیزیکی</a:t>
          </a:r>
          <a:endParaRPr lang="en-US" sz="1400" b="1" kern="1200" dirty="0">
            <a:solidFill>
              <a:schemeClr val="tx1"/>
            </a:solidFill>
            <a:cs typeface="B Zar" panose="00000400000000000000" pitchFamily="2" charset="-78"/>
          </a:endParaRPr>
        </a:p>
      </dsp:txBody>
      <dsp:txXfrm>
        <a:off x="942160" y="2846289"/>
        <a:ext cx="943095" cy="8938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C77B5B-4065-419E-92CA-F7CBB9D3C09C}">
      <dsp:nvSpPr>
        <dsp:cNvPr id="0" name=""/>
        <dsp:cNvSpPr/>
      </dsp:nvSpPr>
      <dsp:spPr>
        <a:xfrm>
          <a:off x="1129912" y="551632"/>
          <a:ext cx="3683958" cy="3683958"/>
        </a:xfrm>
        <a:prstGeom prst="blockArc">
          <a:avLst>
            <a:gd name="adj1" fmla="val 9000000"/>
            <a:gd name="adj2" fmla="val 162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6668FF-2E94-4EE9-9F2C-28669C2FCCE4}">
      <dsp:nvSpPr>
        <dsp:cNvPr id="0" name=""/>
        <dsp:cNvSpPr/>
      </dsp:nvSpPr>
      <dsp:spPr>
        <a:xfrm>
          <a:off x="1129912" y="551632"/>
          <a:ext cx="3683958" cy="3683958"/>
        </a:xfrm>
        <a:prstGeom prst="blockArc">
          <a:avLst>
            <a:gd name="adj1" fmla="val 1800000"/>
            <a:gd name="adj2" fmla="val 90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ECDD1C0-A0D6-4C9B-AB3F-793F8194DF2D}">
      <dsp:nvSpPr>
        <dsp:cNvPr id="0" name=""/>
        <dsp:cNvSpPr/>
      </dsp:nvSpPr>
      <dsp:spPr>
        <a:xfrm>
          <a:off x="1129912" y="551632"/>
          <a:ext cx="3683958" cy="3683958"/>
        </a:xfrm>
        <a:prstGeom prst="blockArc">
          <a:avLst>
            <a:gd name="adj1" fmla="val 16200000"/>
            <a:gd name="adj2" fmla="val 18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1EDD13-37D8-4BE5-8E3F-F7C9C064E954}">
      <dsp:nvSpPr>
        <dsp:cNvPr id="0" name=""/>
        <dsp:cNvSpPr/>
      </dsp:nvSpPr>
      <dsp:spPr>
        <a:xfrm>
          <a:off x="2480676" y="1883543"/>
          <a:ext cx="982430" cy="1020136"/>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a-IR" sz="1800" b="1" kern="1200" dirty="0">
              <a:solidFill>
                <a:schemeClr val="tx1"/>
              </a:solidFill>
              <a:cs typeface="B Zar" panose="00000400000000000000" pitchFamily="2" charset="-78"/>
            </a:rPr>
            <a:t>معایب</a:t>
          </a:r>
          <a:endParaRPr lang="en-US" sz="1800" b="1" kern="1200" dirty="0">
            <a:solidFill>
              <a:schemeClr val="tx1"/>
            </a:solidFill>
            <a:cs typeface="B Zar" panose="00000400000000000000" pitchFamily="2" charset="-78"/>
          </a:endParaRPr>
        </a:p>
      </dsp:txBody>
      <dsp:txXfrm>
        <a:off x="2624550" y="2032938"/>
        <a:ext cx="694682" cy="721346"/>
      </dsp:txXfrm>
    </dsp:sp>
    <dsp:sp modelId="{CB42A5A8-269C-499B-BDCE-48EED9D31037}">
      <dsp:nvSpPr>
        <dsp:cNvPr id="0" name=""/>
        <dsp:cNvSpPr/>
      </dsp:nvSpPr>
      <dsp:spPr>
        <a:xfrm>
          <a:off x="2378226" y="711"/>
          <a:ext cx="1187329" cy="1187329"/>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گرفتگی جریان به دلیل رشد بیش از حد</a:t>
          </a:r>
          <a:endParaRPr lang="en-US" sz="1400" b="1" kern="1200" dirty="0">
            <a:solidFill>
              <a:schemeClr val="tx1"/>
            </a:solidFill>
            <a:cs typeface="B Zar" panose="00000400000000000000" pitchFamily="2" charset="-78"/>
          </a:endParaRPr>
        </a:p>
      </dsp:txBody>
      <dsp:txXfrm>
        <a:off x="2552106" y="174591"/>
        <a:ext cx="839569" cy="839569"/>
      </dsp:txXfrm>
    </dsp:sp>
    <dsp:sp modelId="{6B0EDFD0-17F4-4D94-B76F-33E6EA0C4BFE}">
      <dsp:nvSpPr>
        <dsp:cNvPr id="0" name=""/>
        <dsp:cNvSpPr/>
      </dsp:nvSpPr>
      <dsp:spPr>
        <a:xfrm>
          <a:off x="3796976" y="2508772"/>
          <a:ext cx="1466197" cy="1568913"/>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نرسیدن مواد مغذی به بخش های داخلی زیست لایه</a:t>
          </a:r>
          <a:endParaRPr lang="en-US" sz="1400" b="1" kern="1200" dirty="0">
            <a:solidFill>
              <a:schemeClr val="tx1"/>
            </a:solidFill>
            <a:cs typeface="B Zar" panose="00000400000000000000" pitchFamily="2" charset="-78"/>
          </a:endParaRPr>
        </a:p>
      </dsp:txBody>
      <dsp:txXfrm>
        <a:off x="4011696" y="2738534"/>
        <a:ext cx="1036757" cy="1109389"/>
      </dsp:txXfrm>
    </dsp:sp>
    <dsp:sp modelId="{AC623426-808F-4FB9-B4AB-53A28062ADA7}">
      <dsp:nvSpPr>
        <dsp:cNvPr id="0" name=""/>
        <dsp:cNvSpPr/>
      </dsp:nvSpPr>
      <dsp:spPr>
        <a:xfrm>
          <a:off x="746838" y="2661160"/>
          <a:ext cx="1333739" cy="1264137"/>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a-IR" sz="1400" b="1" kern="1200" dirty="0">
              <a:solidFill>
                <a:schemeClr val="tx1"/>
              </a:solidFill>
              <a:cs typeface="B Zar" panose="00000400000000000000" pitchFamily="2" charset="-78"/>
            </a:rPr>
            <a:t>تشکیل مناطق غیرهوازی و کاهش راندمان تصفیه</a:t>
          </a:r>
          <a:endParaRPr lang="en-US" sz="1400" b="1" kern="1200" dirty="0">
            <a:solidFill>
              <a:schemeClr val="tx1"/>
            </a:solidFill>
            <a:cs typeface="B Zar" panose="00000400000000000000" pitchFamily="2" charset="-78"/>
          </a:endParaRPr>
        </a:p>
      </dsp:txBody>
      <dsp:txXfrm>
        <a:off x="942160" y="2846289"/>
        <a:ext cx="943095" cy="8938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0518A-687E-403A-94C4-D571C69C84CE}">
      <dsp:nvSpPr>
        <dsp:cNvPr id="0" name=""/>
        <dsp:cNvSpPr/>
      </dsp:nvSpPr>
      <dsp:spPr>
        <a:xfrm>
          <a:off x="0" y="0"/>
          <a:ext cx="8002719" cy="134216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fa-IR" sz="4400" b="1" kern="1200" dirty="0">
              <a:solidFill>
                <a:schemeClr val="tx1"/>
              </a:solidFill>
              <a:cs typeface="B Zar" panose="00000400000000000000" pitchFamily="2" charset="-78"/>
            </a:rPr>
            <a:t>برتری ها</a:t>
          </a:r>
          <a:endParaRPr lang="en-US" sz="4400" b="1" kern="1200" dirty="0">
            <a:solidFill>
              <a:schemeClr val="tx1"/>
            </a:solidFill>
            <a:cs typeface="B Zar" panose="00000400000000000000" pitchFamily="2" charset="-78"/>
          </a:endParaRPr>
        </a:p>
      </dsp:txBody>
      <dsp:txXfrm>
        <a:off x="0" y="0"/>
        <a:ext cx="8002719" cy="1342164"/>
      </dsp:txXfrm>
    </dsp:sp>
    <dsp:sp modelId="{8092706C-5770-407B-8FA7-587A2433F8E1}">
      <dsp:nvSpPr>
        <dsp:cNvPr id="0" name=""/>
        <dsp:cNvSpPr/>
      </dsp:nvSpPr>
      <dsp:spPr>
        <a:xfrm>
          <a:off x="3907"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کاهش حجم مرده و افزایش تعداد حباب گازی برای انتقال جرم بهتر</a:t>
          </a:r>
          <a:endParaRPr lang="en-US" sz="1900" b="1" kern="1200" dirty="0">
            <a:solidFill>
              <a:schemeClr val="tx1"/>
            </a:solidFill>
            <a:cs typeface="B Zar" panose="00000400000000000000" pitchFamily="2" charset="-78"/>
          </a:endParaRPr>
        </a:p>
      </dsp:txBody>
      <dsp:txXfrm>
        <a:off x="3907" y="1342164"/>
        <a:ext cx="1332483" cy="2818544"/>
      </dsp:txXfrm>
    </dsp:sp>
    <dsp:sp modelId="{FDEDCE35-AC06-4938-8987-BBEE59E94A29}">
      <dsp:nvSpPr>
        <dsp:cNvPr id="0" name=""/>
        <dsp:cNvSpPr/>
      </dsp:nvSpPr>
      <dsp:spPr>
        <a:xfrm>
          <a:off x="1336391"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حرکت یکدست ذرات به دلیل زاویه دار بودن نیروی گرانش و شناوری</a:t>
          </a:r>
          <a:endParaRPr lang="en-US" sz="1900" b="1" kern="1200" dirty="0">
            <a:solidFill>
              <a:schemeClr val="tx1"/>
            </a:solidFill>
            <a:cs typeface="B Zar" panose="00000400000000000000" pitchFamily="2" charset="-78"/>
          </a:endParaRPr>
        </a:p>
      </dsp:txBody>
      <dsp:txXfrm>
        <a:off x="1336391" y="1342164"/>
        <a:ext cx="1332483" cy="2818544"/>
      </dsp:txXfrm>
    </dsp:sp>
    <dsp:sp modelId="{91DBEE04-0B74-4345-9140-63883973C9DE}">
      <dsp:nvSpPr>
        <dsp:cNvPr id="0" name=""/>
        <dsp:cNvSpPr/>
      </dsp:nvSpPr>
      <dsp:spPr>
        <a:xfrm>
          <a:off x="2668875"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نوسان فشار کمتر به دلیل سطح مقطع متغیر</a:t>
          </a:r>
          <a:endParaRPr lang="en-US" sz="1900" b="1" kern="1200" dirty="0">
            <a:solidFill>
              <a:schemeClr val="tx1"/>
            </a:solidFill>
            <a:cs typeface="B Zar" panose="00000400000000000000" pitchFamily="2" charset="-78"/>
          </a:endParaRPr>
        </a:p>
      </dsp:txBody>
      <dsp:txXfrm>
        <a:off x="2668875" y="1342164"/>
        <a:ext cx="1332483" cy="2818544"/>
      </dsp:txXfrm>
    </dsp:sp>
    <dsp:sp modelId="{F0990DCF-B69F-4DF0-BFB8-C79C84966295}">
      <dsp:nvSpPr>
        <dsp:cNvPr id="0" name=""/>
        <dsp:cNvSpPr/>
      </dsp:nvSpPr>
      <dsp:spPr>
        <a:xfrm>
          <a:off x="4001359"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تماس بهتر فاز سیال و جامد در بالا به دلیل تجمع حباب و جامد</a:t>
          </a:r>
          <a:endParaRPr lang="en-US" sz="1900" b="1" kern="1200" dirty="0">
            <a:solidFill>
              <a:schemeClr val="tx1"/>
            </a:solidFill>
            <a:cs typeface="B Zar" panose="00000400000000000000" pitchFamily="2" charset="-78"/>
          </a:endParaRPr>
        </a:p>
      </dsp:txBody>
      <dsp:txXfrm>
        <a:off x="4001359" y="1342164"/>
        <a:ext cx="1332483" cy="2818544"/>
      </dsp:txXfrm>
    </dsp:sp>
    <dsp:sp modelId="{B0052E75-60A1-46BA-AB37-5F93642215B4}">
      <dsp:nvSpPr>
        <dsp:cNvPr id="0" name=""/>
        <dsp:cNvSpPr/>
      </dsp:nvSpPr>
      <dsp:spPr>
        <a:xfrm>
          <a:off x="5333843"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افزایش بیشتر سرعت حباب گازی و اختلاط بهتر</a:t>
          </a:r>
          <a:endParaRPr lang="en-US" sz="1900" b="1" kern="1200" dirty="0">
            <a:solidFill>
              <a:schemeClr val="tx1"/>
            </a:solidFill>
            <a:cs typeface="B Zar" panose="00000400000000000000" pitchFamily="2" charset="-78"/>
          </a:endParaRPr>
        </a:p>
      </dsp:txBody>
      <dsp:txXfrm>
        <a:off x="5333843" y="1342164"/>
        <a:ext cx="1332483" cy="2818544"/>
      </dsp:txXfrm>
    </dsp:sp>
    <dsp:sp modelId="{B14F0F5A-67AA-4282-BAB5-ACF8D5D6E8D7}">
      <dsp:nvSpPr>
        <dsp:cNvPr id="0" name=""/>
        <dsp:cNvSpPr/>
      </dsp:nvSpPr>
      <dsp:spPr>
        <a:xfrm>
          <a:off x="6666327" y="1342164"/>
          <a:ext cx="1332483" cy="281854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b="1" kern="1200" dirty="0">
              <a:solidFill>
                <a:schemeClr val="tx1"/>
              </a:solidFill>
              <a:cs typeface="B Zar" panose="00000400000000000000" pitchFamily="2" charset="-78"/>
            </a:rPr>
            <a:t>اختلاط و چرخش ذرات به دلیل سطح مقطع متغیر</a:t>
          </a:r>
          <a:endParaRPr lang="en-US" sz="1900" b="1" kern="1200" dirty="0">
            <a:solidFill>
              <a:schemeClr val="tx1"/>
            </a:solidFill>
            <a:cs typeface="B Zar" panose="00000400000000000000" pitchFamily="2" charset="-78"/>
          </a:endParaRPr>
        </a:p>
      </dsp:txBody>
      <dsp:txXfrm>
        <a:off x="6666327" y="1342164"/>
        <a:ext cx="1332483" cy="2818544"/>
      </dsp:txXfrm>
    </dsp:sp>
    <dsp:sp modelId="{01B2268E-7D0B-4EFC-ADAF-0FBFECB365B4}">
      <dsp:nvSpPr>
        <dsp:cNvPr id="0" name=""/>
        <dsp:cNvSpPr/>
      </dsp:nvSpPr>
      <dsp:spPr>
        <a:xfrm>
          <a:off x="0" y="4160708"/>
          <a:ext cx="8002719" cy="31317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BED51E-01D8-470F-970A-F2EDE904AA14}">
      <dsp:nvSpPr>
        <dsp:cNvPr id="0" name=""/>
        <dsp:cNvSpPr/>
      </dsp:nvSpPr>
      <dsp:spPr>
        <a:xfrm>
          <a:off x="1062634" y="0"/>
          <a:ext cx="6457405" cy="1444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   ساخت بستر زاویه دار معکوس مناسب و انجام تست سرد برای بررسی هیدرودینامیک بستر</a:t>
          </a:r>
          <a:endParaRPr lang="en-US" sz="2100" b="1" kern="1200" dirty="0">
            <a:solidFill>
              <a:schemeClr val="tx1"/>
            </a:solidFill>
            <a:cs typeface="B Zar" panose="00000400000000000000" pitchFamily="2" charset="-78"/>
          </a:endParaRPr>
        </a:p>
      </dsp:txBody>
      <dsp:txXfrm>
        <a:off x="2560717" y="42320"/>
        <a:ext cx="4917002" cy="1360286"/>
      </dsp:txXfrm>
    </dsp:sp>
    <dsp:sp modelId="{EEE2B9E6-68DF-4304-A5B5-FEAAC2B05357}">
      <dsp:nvSpPr>
        <dsp:cNvPr id="0" name=""/>
        <dsp:cNvSpPr/>
      </dsp:nvSpPr>
      <dsp:spPr>
        <a:xfrm>
          <a:off x="569771" y="1685747"/>
          <a:ext cx="6457405" cy="1444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استفاده از داده های آزمایشگاهی برای راستی آزمایی شبیه سازی دینامیک سیالات محاسباتی </a:t>
          </a:r>
          <a:endParaRPr lang="en-US" sz="2100" b="1" kern="1200" dirty="0">
            <a:solidFill>
              <a:schemeClr val="tx1"/>
            </a:solidFill>
            <a:cs typeface="B Zar" panose="00000400000000000000" pitchFamily="2" charset="-78"/>
          </a:endParaRPr>
        </a:p>
      </dsp:txBody>
      <dsp:txXfrm>
        <a:off x="2121064" y="1728067"/>
        <a:ext cx="4863792" cy="1360286"/>
      </dsp:txXfrm>
    </dsp:sp>
    <dsp:sp modelId="{7BAF86CF-7AC5-4294-B9DF-0B8F6EF98B64}">
      <dsp:nvSpPr>
        <dsp:cNvPr id="0" name=""/>
        <dsp:cNvSpPr/>
      </dsp:nvSpPr>
      <dsp:spPr>
        <a:xfrm>
          <a:off x="0" y="3371494"/>
          <a:ext cx="6457405" cy="1444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انجام تست گرم برای بررسی فرایند تصفیه بیولوژیکی پساب در بستر سه فازی معکوس زاویه دار</a:t>
          </a:r>
          <a:endParaRPr lang="en-US" sz="2100" b="1" kern="1200" dirty="0">
            <a:solidFill>
              <a:schemeClr val="tx1"/>
            </a:solidFill>
            <a:cs typeface="B Zar" panose="00000400000000000000" pitchFamily="2" charset="-78"/>
          </a:endParaRPr>
        </a:p>
      </dsp:txBody>
      <dsp:txXfrm>
        <a:off x="1551293" y="3413814"/>
        <a:ext cx="4863792" cy="1360286"/>
      </dsp:txXfrm>
    </dsp:sp>
    <dsp:sp modelId="{3C7D1EEB-224B-48C1-BC37-603832093C4A}">
      <dsp:nvSpPr>
        <dsp:cNvPr id="0" name=""/>
        <dsp:cNvSpPr/>
      </dsp:nvSpPr>
      <dsp:spPr>
        <a:xfrm>
          <a:off x="1139542" y="1095735"/>
          <a:ext cx="939201" cy="93920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kern="1200">
            <a:solidFill>
              <a:schemeClr val="tx1"/>
            </a:solidFill>
            <a:cs typeface="B Zar" panose="00000400000000000000" pitchFamily="2" charset="-78"/>
          </a:endParaRPr>
        </a:p>
      </dsp:txBody>
      <dsp:txXfrm>
        <a:off x="1350862" y="1095735"/>
        <a:ext cx="516561" cy="706749"/>
      </dsp:txXfrm>
    </dsp:sp>
    <dsp:sp modelId="{C69FC059-8194-4D5D-B1DE-292D046B256A}">
      <dsp:nvSpPr>
        <dsp:cNvPr id="0" name=""/>
        <dsp:cNvSpPr/>
      </dsp:nvSpPr>
      <dsp:spPr>
        <a:xfrm>
          <a:off x="569771" y="2771849"/>
          <a:ext cx="939201" cy="93920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kern="1200">
            <a:solidFill>
              <a:schemeClr val="tx1"/>
            </a:solidFill>
            <a:cs typeface="B Zar" panose="00000400000000000000" pitchFamily="2" charset="-78"/>
          </a:endParaRPr>
        </a:p>
      </dsp:txBody>
      <dsp:txXfrm>
        <a:off x="781091" y="2771849"/>
        <a:ext cx="516561" cy="7067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BED51E-01D8-470F-970A-F2EDE904AA14}">
      <dsp:nvSpPr>
        <dsp:cNvPr id="0" name=""/>
        <dsp:cNvSpPr/>
      </dsp:nvSpPr>
      <dsp:spPr>
        <a:xfrm>
          <a:off x="1086446" y="0"/>
          <a:ext cx="6156528" cy="128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انتخاب روش عددی مناسب برای شبیه سازی رفتار بستر</a:t>
          </a:r>
          <a:endParaRPr lang="en-US" sz="2100" b="1" kern="1200" dirty="0">
            <a:solidFill>
              <a:schemeClr val="tx1"/>
            </a:solidFill>
            <a:cs typeface="B Zar" panose="00000400000000000000" pitchFamily="2" charset="-78"/>
          </a:endParaRPr>
        </a:p>
      </dsp:txBody>
      <dsp:txXfrm>
        <a:off x="2418983" y="37644"/>
        <a:ext cx="4786347" cy="1209965"/>
      </dsp:txXfrm>
    </dsp:sp>
    <dsp:sp modelId="{EEE2B9E6-68DF-4304-A5B5-FEAAC2B05357}">
      <dsp:nvSpPr>
        <dsp:cNvPr id="0" name=""/>
        <dsp:cNvSpPr/>
      </dsp:nvSpPr>
      <dsp:spPr>
        <a:xfrm>
          <a:off x="543223" y="1499462"/>
          <a:ext cx="6156528" cy="128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شبیه سازی بستر با شروط مرزی مناسب به منظور راستی آزمایی روش عددی</a:t>
          </a:r>
          <a:endParaRPr lang="en-US" sz="2100" b="1" kern="1200" dirty="0">
            <a:solidFill>
              <a:schemeClr val="tx1"/>
            </a:solidFill>
            <a:cs typeface="B Zar" panose="00000400000000000000" pitchFamily="2" charset="-78"/>
          </a:endParaRPr>
        </a:p>
      </dsp:txBody>
      <dsp:txXfrm>
        <a:off x="1959505" y="1537106"/>
        <a:ext cx="4702602" cy="1209965"/>
      </dsp:txXfrm>
    </dsp:sp>
    <dsp:sp modelId="{7BAF86CF-7AC5-4294-B9DF-0B8F6EF98B64}">
      <dsp:nvSpPr>
        <dsp:cNvPr id="0" name=""/>
        <dsp:cNvSpPr/>
      </dsp:nvSpPr>
      <dsp:spPr>
        <a:xfrm>
          <a:off x="0" y="2998925"/>
          <a:ext cx="6156528" cy="12852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fa-IR" sz="2100" b="1" kern="1200" dirty="0">
              <a:solidFill>
                <a:schemeClr val="tx1"/>
              </a:solidFill>
              <a:cs typeface="B Zar" panose="00000400000000000000" pitchFamily="2" charset="-78"/>
            </a:rPr>
            <a:t>شبیه سازی رفتار بستر برای بررسی تأثیر پارامترهای مختلف بر رفتار بستر</a:t>
          </a:r>
          <a:endParaRPr lang="en-US" sz="2100" b="1" kern="1200" dirty="0">
            <a:solidFill>
              <a:schemeClr val="tx1"/>
            </a:solidFill>
            <a:cs typeface="B Zar" panose="00000400000000000000" pitchFamily="2" charset="-78"/>
          </a:endParaRPr>
        </a:p>
      </dsp:txBody>
      <dsp:txXfrm>
        <a:off x="1416282" y="3036569"/>
        <a:ext cx="4702602" cy="1209965"/>
      </dsp:txXfrm>
    </dsp:sp>
    <dsp:sp modelId="{3C7D1EEB-224B-48C1-BC37-603832093C4A}">
      <dsp:nvSpPr>
        <dsp:cNvPr id="0" name=""/>
        <dsp:cNvSpPr/>
      </dsp:nvSpPr>
      <dsp:spPr>
        <a:xfrm>
          <a:off x="1086446" y="974650"/>
          <a:ext cx="835414" cy="83541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kern="1200">
            <a:solidFill>
              <a:schemeClr val="tx1"/>
            </a:solidFill>
            <a:cs typeface="B Zar" panose="00000400000000000000" pitchFamily="2" charset="-78"/>
          </a:endParaRPr>
        </a:p>
      </dsp:txBody>
      <dsp:txXfrm>
        <a:off x="1274414" y="974650"/>
        <a:ext cx="459478" cy="628649"/>
      </dsp:txXfrm>
    </dsp:sp>
    <dsp:sp modelId="{C69FC059-8194-4D5D-B1DE-292D046B256A}">
      <dsp:nvSpPr>
        <dsp:cNvPr id="0" name=""/>
        <dsp:cNvSpPr/>
      </dsp:nvSpPr>
      <dsp:spPr>
        <a:xfrm>
          <a:off x="543223" y="2465545"/>
          <a:ext cx="835414" cy="83541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kern="1200">
            <a:solidFill>
              <a:schemeClr val="tx1"/>
            </a:solidFill>
            <a:cs typeface="B Zar" panose="00000400000000000000" pitchFamily="2" charset="-78"/>
          </a:endParaRPr>
        </a:p>
      </dsp:txBody>
      <dsp:txXfrm>
        <a:off x="731191" y="2465545"/>
        <a:ext cx="459478" cy="62864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12/19/2025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2639113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12/19/2025</a:t>
            </a:fld>
            <a:endParaRPr lang="en-US" dirty="0"/>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09100856"/>
      </p:ext>
    </p:extLst>
  </p:cSld>
  <p:clrMap bg1="lt1" tx1="dk1" bg2="lt2" tx2="dk2" accent1="accent1" accent2="accent2" accent3="accent3" accent4="accent4" accent5="accent5" accent6="accent6" hlink="hlink" folHlink="folHlink"/>
  <p:notesStyle>
    <a:lvl1pPr marL="0" algn="l" defTabSz="3038715" rtl="0" eaLnBrk="1" latinLnBrk="0" hangingPunct="1">
      <a:defRPr sz="4100" kern="1200">
        <a:solidFill>
          <a:schemeClr val="tx1"/>
        </a:solidFill>
        <a:latin typeface="+mn-lt"/>
        <a:ea typeface="+mn-ea"/>
        <a:cs typeface="+mn-cs"/>
      </a:defRPr>
    </a:lvl1pPr>
    <a:lvl2pPr marL="1519358" algn="l" defTabSz="3038715" rtl="0" eaLnBrk="1" latinLnBrk="0" hangingPunct="1">
      <a:defRPr sz="4100" kern="1200">
        <a:solidFill>
          <a:schemeClr val="tx1"/>
        </a:solidFill>
        <a:latin typeface="+mn-lt"/>
        <a:ea typeface="+mn-ea"/>
        <a:cs typeface="+mn-cs"/>
      </a:defRPr>
    </a:lvl2pPr>
    <a:lvl3pPr marL="3038715" algn="l" defTabSz="3038715" rtl="0" eaLnBrk="1" latinLnBrk="0" hangingPunct="1">
      <a:defRPr sz="4100" kern="1200">
        <a:solidFill>
          <a:schemeClr val="tx1"/>
        </a:solidFill>
        <a:latin typeface="+mn-lt"/>
        <a:ea typeface="+mn-ea"/>
        <a:cs typeface="+mn-cs"/>
      </a:defRPr>
    </a:lvl3pPr>
    <a:lvl4pPr marL="4558071" algn="l" defTabSz="3038715" rtl="0" eaLnBrk="1" latinLnBrk="0" hangingPunct="1">
      <a:defRPr sz="4100" kern="1200">
        <a:solidFill>
          <a:schemeClr val="tx1"/>
        </a:solidFill>
        <a:latin typeface="+mn-lt"/>
        <a:ea typeface="+mn-ea"/>
        <a:cs typeface="+mn-cs"/>
      </a:defRPr>
    </a:lvl4pPr>
    <a:lvl5pPr marL="6077429" algn="l" defTabSz="3038715" rtl="0" eaLnBrk="1" latinLnBrk="0" hangingPunct="1">
      <a:defRPr sz="4100" kern="1200">
        <a:solidFill>
          <a:schemeClr val="tx1"/>
        </a:solidFill>
        <a:latin typeface="+mn-lt"/>
        <a:ea typeface="+mn-ea"/>
        <a:cs typeface="+mn-cs"/>
      </a:defRPr>
    </a:lvl5pPr>
    <a:lvl6pPr marL="7596786" algn="l" defTabSz="3038715" rtl="0" eaLnBrk="1" latinLnBrk="0" hangingPunct="1">
      <a:defRPr sz="4100" kern="1200">
        <a:solidFill>
          <a:schemeClr val="tx1"/>
        </a:solidFill>
        <a:latin typeface="+mn-lt"/>
        <a:ea typeface="+mn-ea"/>
        <a:cs typeface="+mn-cs"/>
      </a:defRPr>
    </a:lvl6pPr>
    <a:lvl7pPr marL="9116145" algn="l" defTabSz="3038715" rtl="0" eaLnBrk="1" latinLnBrk="0" hangingPunct="1">
      <a:defRPr sz="4100" kern="1200">
        <a:solidFill>
          <a:schemeClr val="tx1"/>
        </a:solidFill>
        <a:latin typeface="+mn-lt"/>
        <a:ea typeface="+mn-ea"/>
        <a:cs typeface="+mn-cs"/>
      </a:defRPr>
    </a:lvl7pPr>
    <a:lvl8pPr marL="10635501" algn="l" defTabSz="3038715" rtl="0" eaLnBrk="1" latinLnBrk="0" hangingPunct="1">
      <a:defRPr sz="4100" kern="1200">
        <a:solidFill>
          <a:schemeClr val="tx1"/>
        </a:solidFill>
        <a:latin typeface="+mn-lt"/>
        <a:ea typeface="+mn-ea"/>
        <a:cs typeface="+mn-cs"/>
      </a:defRPr>
    </a:lvl8pPr>
    <a:lvl9pPr marL="12154859" algn="l" defTabSz="3038715" rtl="0" eaLnBrk="1" latinLnBrk="0" hangingPunct="1">
      <a:defRPr sz="4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1 Templat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40616" y="5365571"/>
            <a:ext cx="10101856"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49463" y="4842926"/>
            <a:ext cx="10093882"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449461" y="13071318"/>
            <a:ext cx="10096349"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OBJECTIVES</a:t>
            </a:r>
          </a:p>
        </p:txBody>
      </p:sp>
      <p:sp>
        <p:nvSpPr>
          <p:cNvPr id="25" name="Text Placeholder 5"/>
          <p:cNvSpPr>
            <a:spLocks noGrp="1"/>
          </p:cNvSpPr>
          <p:nvPr>
            <p:ph type="body" sz="quarter" idx="25" hasCustomPrompt="1"/>
          </p:nvPr>
        </p:nvSpPr>
        <p:spPr>
          <a:xfrm>
            <a:off x="10846594" y="4842926"/>
            <a:ext cx="10093752"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10846594" y="5365571"/>
            <a:ext cx="10093752"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0846595" y="13087287"/>
            <a:ext cx="10090978"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10842726" y="13648379"/>
            <a:ext cx="10094847"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0854419" y="23617471"/>
            <a:ext cx="10085926"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10846595" y="24192709"/>
            <a:ext cx="10090978"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440616" y="13633726"/>
            <a:ext cx="10102728"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76" name="Text Placeholder 76"/>
          <p:cNvSpPr>
            <a:spLocks noGrp="1"/>
          </p:cNvSpPr>
          <p:nvPr>
            <p:ph type="body" sz="quarter" idx="150" hasCustomPrompt="1"/>
          </p:nvPr>
        </p:nvSpPr>
        <p:spPr>
          <a:xfrm>
            <a:off x="2890078" y="3114386"/>
            <a:ext cx="15608232" cy="769233"/>
          </a:xfrm>
          <a:prstGeom prst="rect">
            <a:avLst/>
          </a:prstGeom>
        </p:spPr>
        <p:txBody>
          <a:bodyPr lIns="54681" tIns="27341" rIns="54681" bIns="27341">
            <a:normAutofit/>
          </a:bodyPr>
          <a:lstStyle>
            <a:lvl1pPr marL="0" indent="0" algn="ctr">
              <a:buFontTx/>
              <a:buNone/>
              <a:defRPr sz="3600">
                <a:solidFill>
                  <a:schemeClr val="bg1"/>
                </a:solidFill>
                <a:latin typeface="+mj-lt"/>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affiliations</a:t>
            </a:r>
          </a:p>
        </p:txBody>
      </p:sp>
      <p:sp>
        <p:nvSpPr>
          <p:cNvPr id="79" name="Text Placeholder 76"/>
          <p:cNvSpPr>
            <a:spLocks noGrp="1"/>
          </p:cNvSpPr>
          <p:nvPr>
            <p:ph type="body" sz="quarter" idx="151" hasCustomPrompt="1"/>
          </p:nvPr>
        </p:nvSpPr>
        <p:spPr>
          <a:xfrm>
            <a:off x="2890078" y="1937467"/>
            <a:ext cx="15608232" cy="942270"/>
          </a:xfrm>
          <a:prstGeom prst="rect">
            <a:avLst/>
          </a:prstGeom>
        </p:spPr>
        <p:txBody>
          <a:bodyPr lIns="54681" tIns="27341" rIns="54681" bIns="27341" anchor="t" anchorCtr="1">
            <a:normAutofit/>
          </a:bodyPr>
          <a:lstStyle>
            <a:lvl1pPr marL="0" indent="0" algn="ctr">
              <a:buFontTx/>
              <a:buNone/>
              <a:defRPr sz="6000">
                <a:solidFill>
                  <a:schemeClr val="bg1"/>
                </a:solidFill>
                <a:latin typeface="+mj-lt"/>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authors</a:t>
            </a:r>
          </a:p>
        </p:txBody>
      </p:sp>
      <p:sp>
        <p:nvSpPr>
          <p:cNvPr id="80" name="Text Placeholder 76"/>
          <p:cNvSpPr>
            <a:spLocks noGrp="1"/>
          </p:cNvSpPr>
          <p:nvPr>
            <p:ph type="body" sz="quarter" idx="153" hasCustomPrompt="1"/>
          </p:nvPr>
        </p:nvSpPr>
        <p:spPr>
          <a:xfrm>
            <a:off x="2890078" y="348658"/>
            <a:ext cx="15608232" cy="1367463"/>
          </a:xfrm>
          <a:prstGeom prst="rect">
            <a:avLst/>
          </a:prstGeom>
        </p:spPr>
        <p:txBody>
          <a:bodyPr lIns="54681" tIns="27341" rIns="54681" bIns="27341" anchor="t" anchorCtr="1">
            <a:normAutofit/>
          </a:bodyPr>
          <a:lstStyle>
            <a:lvl1pPr marL="0" indent="0" algn="ctr">
              <a:buFontTx/>
              <a:buNone/>
              <a:defRPr sz="8800" b="1">
                <a:solidFill>
                  <a:schemeClr val="bg1"/>
                </a:solidFill>
                <a:latin typeface="+mj-lt"/>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thout Guide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40616" y="5365571"/>
            <a:ext cx="10101856"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49463" y="4842926"/>
            <a:ext cx="10093882"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449461" y="13044187"/>
            <a:ext cx="10096349" cy="620293"/>
          </a:xfrm>
          <a:prstGeom prst="rect">
            <a:avLst/>
          </a:prstGeom>
          <a:noFill/>
        </p:spPr>
        <p:txBody>
          <a:bodyPr wrap="square" lIns="63307" tIns="63307" rIns="63307" bIns="63307" anchor="ctr" anchorCtr="0">
            <a:spAutoFit/>
          </a:bodyPr>
          <a:lstStyle>
            <a:lvl1pPr marL="0" indent="0" algn="ctr">
              <a:buNone/>
              <a:defRPr sz="32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OBJECTIVES</a:t>
            </a:r>
          </a:p>
        </p:txBody>
      </p:sp>
      <p:sp>
        <p:nvSpPr>
          <p:cNvPr id="25" name="Text Placeholder 5"/>
          <p:cNvSpPr>
            <a:spLocks noGrp="1"/>
          </p:cNvSpPr>
          <p:nvPr>
            <p:ph type="body" sz="quarter" idx="25" hasCustomPrompt="1"/>
          </p:nvPr>
        </p:nvSpPr>
        <p:spPr>
          <a:xfrm>
            <a:off x="10846594" y="4842926"/>
            <a:ext cx="10093752"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10846594" y="5365571"/>
            <a:ext cx="10093752"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0846595" y="13087287"/>
            <a:ext cx="10090978"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10842580" y="13579647"/>
            <a:ext cx="10094847"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0854419" y="23617471"/>
            <a:ext cx="10085926" cy="566030"/>
          </a:xfrm>
          <a:prstGeom prst="rect">
            <a:avLst/>
          </a:prstGeom>
          <a:noFill/>
        </p:spPr>
        <p:txBody>
          <a:bodyPr wrap="square" lIns="63307" tIns="63307" rIns="63307" bIns="63307" anchor="ctr" anchorCtr="0">
            <a:spAutoFit/>
          </a:bodyPr>
          <a:lstStyle>
            <a:lvl1pPr marL="0" indent="0" algn="ctr">
              <a:buNone/>
              <a:defRPr sz="2800" b="1" u="sng" baseline="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10846595" y="24192709"/>
            <a:ext cx="10090978" cy="688957"/>
          </a:xfrm>
          <a:prstGeom prst="rect">
            <a:avLst/>
          </a:prstGeom>
        </p:spPr>
        <p:txBody>
          <a:bodyPr wrap="square" lIns="158267" tIns="158267" rIns="158267" bIns="158267">
            <a:spAutoFit/>
          </a:bodyPr>
          <a:lstStyle>
            <a:lvl1pPr marL="0" indent="0">
              <a:buNone/>
              <a:defRPr sz="24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440616" y="13633726"/>
            <a:ext cx="10102728" cy="634878"/>
          </a:xfrm>
          <a:prstGeom prst="rect">
            <a:avLst/>
          </a:prstGeom>
        </p:spPr>
        <p:txBody>
          <a:bodyPr wrap="square" lIns="158267" tIns="158267" rIns="158267" bIns="158267">
            <a:spAutoFit/>
          </a:bodyPr>
          <a:lstStyle>
            <a:lvl1pPr marL="0" indent="0">
              <a:buNone/>
              <a:defRPr sz="2000">
                <a:solidFill>
                  <a:schemeClr val="tx1"/>
                </a:solidFill>
                <a:latin typeface="Calibri" panose="020F0502020204030204" pitchFamily="34" charset="0"/>
                <a:cs typeface="Calibri" panose="020F0502020204030204" pitchFamily="34" charset="0"/>
              </a:defRPr>
            </a:lvl1pPr>
            <a:lvl2pPr marL="1028732" indent="-395666">
              <a:defRPr sz="1700">
                <a:latin typeface="Trebuchet MS" pitchFamily="34" charset="0"/>
              </a:defRPr>
            </a:lvl2pPr>
            <a:lvl3pPr marL="1424397" indent="-395666">
              <a:defRPr sz="1700">
                <a:latin typeface="Trebuchet MS" pitchFamily="34" charset="0"/>
              </a:defRPr>
            </a:lvl3pPr>
            <a:lvl4pPr marL="1859630" indent="-435233">
              <a:defRPr sz="1700">
                <a:latin typeface="Trebuchet MS" pitchFamily="34" charset="0"/>
              </a:defRPr>
            </a:lvl4pPr>
            <a:lvl5pPr marL="2176163" indent="-316533">
              <a:defRPr sz="1700">
                <a:latin typeface="Trebuchet MS" pitchFamily="34" charset="0"/>
              </a:defRPr>
            </a:lvl5pPr>
          </a:lstStyle>
          <a:p>
            <a:pPr lvl="0"/>
            <a:r>
              <a:rPr lang="en-US" dirty="0"/>
              <a:t>Type in or paste your text here</a:t>
            </a:r>
          </a:p>
        </p:txBody>
      </p:sp>
      <p:sp>
        <p:nvSpPr>
          <p:cNvPr id="15" name="Text Placeholder 76">
            <a:extLst>
              <a:ext uri="{FF2B5EF4-FFF2-40B4-BE49-F238E27FC236}">
                <a16:creationId xmlns:a16="http://schemas.microsoft.com/office/drawing/2014/main" id="{53038E1C-F6E5-BB44-B979-6031E0B53CEE}"/>
              </a:ext>
            </a:extLst>
          </p:cNvPr>
          <p:cNvSpPr>
            <a:spLocks noGrp="1"/>
          </p:cNvSpPr>
          <p:nvPr>
            <p:ph type="body" sz="quarter" idx="150" hasCustomPrompt="1"/>
          </p:nvPr>
        </p:nvSpPr>
        <p:spPr>
          <a:xfrm>
            <a:off x="2890078" y="3114386"/>
            <a:ext cx="15608232" cy="769233"/>
          </a:xfrm>
          <a:prstGeom prst="rect">
            <a:avLst/>
          </a:prstGeom>
        </p:spPr>
        <p:txBody>
          <a:bodyPr lIns="54681" tIns="27341" rIns="54681" bIns="27341">
            <a:normAutofit/>
          </a:bodyPr>
          <a:lstStyle>
            <a:lvl1pPr marL="0" indent="0" algn="ctr">
              <a:buFontTx/>
              <a:buNone/>
              <a:defRPr sz="3600">
                <a:solidFill>
                  <a:schemeClr val="bg1"/>
                </a:solidFill>
                <a:latin typeface="Calibri" panose="020F0502020204030204" pitchFamily="34" charset="0"/>
                <a:cs typeface="Calibri" panose="020F0502020204030204" pitchFamily="34" charset="0"/>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affiliations</a:t>
            </a:r>
          </a:p>
        </p:txBody>
      </p:sp>
      <p:sp>
        <p:nvSpPr>
          <p:cNvPr id="16" name="Text Placeholder 76">
            <a:extLst>
              <a:ext uri="{FF2B5EF4-FFF2-40B4-BE49-F238E27FC236}">
                <a16:creationId xmlns:a16="http://schemas.microsoft.com/office/drawing/2014/main" id="{E568CFEF-90B2-ED4E-A3DF-25465075A4A4}"/>
              </a:ext>
            </a:extLst>
          </p:cNvPr>
          <p:cNvSpPr>
            <a:spLocks noGrp="1"/>
          </p:cNvSpPr>
          <p:nvPr>
            <p:ph type="body" sz="quarter" idx="151" hasCustomPrompt="1"/>
          </p:nvPr>
        </p:nvSpPr>
        <p:spPr>
          <a:xfrm>
            <a:off x="2890078" y="1937467"/>
            <a:ext cx="15608232" cy="942270"/>
          </a:xfrm>
          <a:prstGeom prst="rect">
            <a:avLst/>
          </a:prstGeom>
        </p:spPr>
        <p:txBody>
          <a:bodyPr lIns="54681" tIns="27341" rIns="54681" bIns="27341" anchor="t" anchorCtr="1">
            <a:normAutofit/>
          </a:bodyPr>
          <a:lstStyle>
            <a:lvl1pPr marL="0" indent="0" algn="ctr">
              <a:buFontTx/>
              <a:buNone/>
              <a:defRPr sz="6000">
                <a:solidFill>
                  <a:schemeClr val="bg1"/>
                </a:solidFill>
                <a:latin typeface="Calibri" panose="020F0502020204030204" pitchFamily="34" charset="0"/>
                <a:cs typeface="Calibri" panose="020F0502020204030204" pitchFamily="34" charset="0"/>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authors</a:t>
            </a:r>
          </a:p>
        </p:txBody>
      </p:sp>
      <p:sp>
        <p:nvSpPr>
          <p:cNvPr id="17" name="Text Placeholder 76">
            <a:extLst>
              <a:ext uri="{FF2B5EF4-FFF2-40B4-BE49-F238E27FC236}">
                <a16:creationId xmlns:a16="http://schemas.microsoft.com/office/drawing/2014/main" id="{110C2E32-B780-0B47-BCFC-32C39BB606CC}"/>
              </a:ext>
            </a:extLst>
          </p:cNvPr>
          <p:cNvSpPr>
            <a:spLocks noGrp="1"/>
          </p:cNvSpPr>
          <p:nvPr>
            <p:ph type="body" sz="quarter" idx="153" hasCustomPrompt="1"/>
          </p:nvPr>
        </p:nvSpPr>
        <p:spPr>
          <a:xfrm>
            <a:off x="2890078" y="348658"/>
            <a:ext cx="15608232" cy="1367463"/>
          </a:xfrm>
          <a:prstGeom prst="rect">
            <a:avLst/>
          </a:prstGeom>
        </p:spPr>
        <p:txBody>
          <a:bodyPr lIns="54681" tIns="27341" rIns="54681" bIns="27341" anchor="t" anchorCtr="1">
            <a:normAutofit/>
          </a:bodyPr>
          <a:lstStyle>
            <a:lvl1pPr marL="0" indent="0" algn="ctr">
              <a:buFontTx/>
              <a:buNone/>
              <a:defRPr sz="8800" b="1">
                <a:solidFill>
                  <a:schemeClr val="bg1"/>
                </a:solidFill>
                <a:latin typeface="Calibri" panose="020F0502020204030204" pitchFamily="34" charset="0"/>
                <a:cs typeface="Calibri" panose="020F0502020204030204" pitchFamily="34" charset="0"/>
              </a:defRPr>
            </a:lvl1pPr>
            <a:lvl2pPr>
              <a:buFontTx/>
              <a:buNone/>
              <a:defRPr sz="4300"/>
            </a:lvl2pPr>
            <a:lvl3pPr>
              <a:buFontTx/>
              <a:buNone/>
              <a:defRPr sz="4300"/>
            </a:lvl3pPr>
            <a:lvl4pPr>
              <a:buFontTx/>
              <a:buNone/>
              <a:defRPr sz="4300"/>
            </a:lvl4pPr>
            <a:lvl5pPr>
              <a:buFontTx/>
              <a:buNone/>
              <a:defRPr sz="4300"/>
            </a:lvl5pPr>
          </a:lstStyle>
          <a:p>
            <a:pPr lvl="0"/>
            <a:r>
              <a:rPr lang="en-US" dirty="0"/>
              <a:t>Click here to add title</a:t>
            </a:r>
          </a:p>
        </p:txBody>
      </p:sp>
    </p:spTree>
    <p:extLst>
      <p:ext uri="{BB962C8B-B14F-4D97-AF65-F5344CB8AC3E}">
        <p14:creationId xmlns:p14="http://schemas.microsoft.com/office/powerpoint/2010/main" val="301464010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5" name="Rectangle 36">
            <a:extLst>
              <a:ext uri="{FF2B5EF4-FFF2-40B4-BE49-F238E27FC236}">
                <a16:creationId xmlns:a16="http://schemas.microsoft.com/office/drawing/2014/main" id="{148899D2-F87B-7D4A-940C-9BB0DC8D7B1B}"/>
              </a:ext>
            </a:extLst>
          </p:cNvPr>
          <p:cNvSpPr>
            <a:spLocks noChangeArrowheads="1"/>
          </p:cNvSpPr>
          <p:nvPr userDrawn="1"/>
        </p:nvSpPr>
        <p:spPr bwMode="auto">
          <a:xfrm>
            <a:off x="-29656" y="28561542"/>
            <a:ext cx="21418044" cy="1713671"/>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6" name="Rectangle 36">
            <a:extLst>
              <a:ext uri="{FF2B5EF4-FFF2-40B4-BE49-F238E27FC236}">
                <a16:creationId xmlns:a16="http://schemas.microsoft.com/office/drawing/2014/main" id="{09E8948A-DB0F-864C-8715-FA021C4F13CE}"/>
              </a:ext>
            </a:extLst>
          </p:cNvPr>
          <p:cNvSpPr>
            <a:spLocks noChangeArrowheads="1"/>
          </p:cNvSpPr>
          <p:nvPr userDrawn="1"/>
        </p:nvSpPr>
        <p:spPr bwMode="auto">
          <a:xfrm>
            <a:off x="0" y="0"/>
            <a:ext cx="21388388" cy="5214631"/>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7" name="Rounded Rectangle 6">
            <a:extLst>
              <a:ext uri="{FF2B5EF4-FFF2-40B4-BE49-F238E27FC236}">
                <a16:creationId xmlns:a16="http://schemas.microsoft.com/office/drawing/2014/main" id="{92839F0C-14F1-3C4A-A88E-227079491961}"/>
              </a:ext>
            </a:extLst>
          </p:cNvPr>
          <p:cNvSpPr/>
          <p:nvPr userDrawn="1"/>
        </p:nvSpPr>
        <p:spPr>
          <a:xfrm>
            <a:off x="260237" y="4249252"/>
            <a:ext cx="20867914" cy="25169125"/>
          </a:xfrm>
          <a:prstGeom prst="roundRect">
            <a:avLst>
              <a:gd name="adj" fmla="val 0"/>
            </a:avLst>
          </a:prstGeom>
          <a:solidFill>
            <a:schemeClr val="bg1"/>
          </a:solidFill>
          <a:ln w="19050">
            <a:solidFill>
              <a:schemeClr val="accent1">
                <a:lumMod val="50000"/>
              </a:schemeClr>
            </a:solidFill>
          </a:ln>
          <a:effectLst>
            <a:outerShdw blurRad="3556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978"/>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ctr" defTabSz="3038715" rtl="0" eaLnBrk="1" latinLnBrk="0" hangingPunct="1">
        <a:spcBef>
          <a:spcPct val="0"/>
        </a:spcBef>
        <a:buNone/>
        <a:defRPr sz="6000" kern="1200">
          <a:solidFill>
            <a:schemeClr val="bg1"/>
          </a:solidFill>
          <a:latin typeface="Trebuchet MS" pitchFamily="34" charset="0"/>
          <a:ea typeface="+mj-ea"/>
          <a:cs typeface="+mj-cs"/>
        </a:defRPr>
      </a:lvl1pPr>
    </p:titleStyle>
    <p:bodyStyle>
      <a:lvl1pPr marL="1139518" indent="-1139518" algn="l" defTabSz="3038715" rtl="0" eaLnBrk="1" latinLnBrk="0" hangingPunct="1">
        <a:spcBef>
          <a:spcPct val="20000"/>
        </a:spcBef>
        <a:buFont typeface="Arial" pitchFamily="34" charset="0"/>
        <a:buChar char="•"/>
        <a:defRPr sz="10600" kern="1200">
          <a:solidFill>
            <a:schemeClr val="tx1"/>
          </a:solidFill>
          <a:latin typeface="+mn-lt"/>
          <a:ea typeface="+mn-ea"/>
          <a:cs typeface="+mn-cs"/>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p:bodyStyle>
    <p:otherStyle>
      <a:defPPr>
        <a:defRPr lang="en-US"/>
      </a:defPPr>
      <a:lvl1pPr marL="0" algn="l" defTabSz="3038715" rtl="0" eaLnBrk="1" latinLnBrk="0" hangingPunct="1">
        <a:defRPr sz="6000" kern="1200">
          <a:solidFill>
            <a:schemeClr val="tx1"/>
          </a:solidFill>
          <a:latin typeface="+mn-lt"/>
          <a:ea typeface="+mn-ea"/>
          <a:cs typeface="+mn-cs"/>
        </a:defRPr>
      </a:lvl1pPr>
      <a:lvl2pPr marL="1519358" algn="l" defTabSz="3038715" rtl="0" eaLnBrk="1" latinLnBrk="0" hangingPunct="1">
        <a:defRPr sz="6000" kern="1200">
          <a:solidFill>
            <a:schemeClr val="tx1"/>
          </a:solidFill>
          <a:latin typeface="+mn-lt"/>
          <a:ea typeface="+mn-ea"/>
          <a:cs typeface="+mn-cs"/>
        </a:defRPr>
      </a:lvl2pPr>
      <a:lvl3pPr marL="3038715" algn="l" defTabSz="3038715" rtl="0" eaLnBrk="1" latinLnBrk="0" hangingPunct="1">
        <a:defRPr sz="6000" kern="1200">
          <a:solidFill>
            <a:schemeClr val="tx1"/>
          </a:solidFill>
          <a:latin typeface="+mn-lt"/>
          <a:ea typeface="+mn-ea"/>
          <a:cs typeface="+mn-cs"/>
        </a:defRPr>
      </a:lvl3pPr>
      <a:lvl4pPr marL="4558071" algn="l" defTabSz="3038715" rtl="0" eaLnBrk="1" latinLnBrk="0" hangingPunct="1">
        <a:defRPr sz="6000" kern="1200">
          <a:solidFill>
            <a:schemeClr val="tx1"/>
          </a:solidFill>
          <a:latin typeface="+mn-lt"/>
          <a:ea typeface="+mn-ea"/>
          <a:cs typeface="+mn-cs"/>
        </a:defRPr>
      </a:lvl4pPr>
      <a:lvl5pPr marL="6077429" algn="l" defTabSz="3038715" rtl="0" eaLnBrk="1" latinLnBrk="0" hangingPunct="1">
        <a:defRPr sz="6000" kern="1200">
          <a:solidFill>
            <a:schemeClr val="tx1"/>
          </a:solidFill>
          <a:latin typeface="+mn-lt"/>
          <a:ea typeface="+mn-ea"/>
          <a:cs typeface="+mn-cs"/>
        </a:defRPr>
      </a:lvl5pPr>
      <a:lvl6pPr marL="7596786" algn="l" defTabSz="3038715" rtl="0" eaLnBrk="1" latinLnBrk="0" hangingPunct="1">
        <a:defRPr sz="6000" kern="1200">
          <a:solidFill>
            <a:schemeClr val="tx1"/>
          </a:solidFill>
          <a:latin typeface="+mn-lt"/>
          <a:ea typeface="+mn-ea"/>
          <a:cs typeface="+mn-cs"/>
        </a:defRPr>
      </a:lvl6pPr>
      <a:lvl7pPr marL="9116145" algn="l" defTabSz="3038715" rtl="0" eaLnBrk="1" latinLnBrk="0" hangingPunct="1">
        <a:defRPr sz="6000" kern="1200">
          <a:solidFill>
            <a:schemeClr val="tx1"/>
          </a:solidFill>
          <a:latin typeface="+mn-lt"/>
          <a:ea typeface="+mn-ea"/>
          <a:cs typeface="+mn-cs"/>
        </a:defRPr>
      </a:lvl7pPr>
      <a:lvl8pPr marL="10635501" algn="l" defTabSz="3038715" rtl="0" eaLnBrk="1" latinLnBrk="0" hangingPunct="1">
        <a:defRPr sz="6000" kern="1200">
          <a:solidFill>
            <a:schemeClr val="tx1"/>
          </a:solidFill>
          <a:latin typeface="+mn-lt"/>
          <a:ea typeface="+mn-ea"/>
          <a:cs typeface="+mn-cs"/>
        </a:defRPr>
      </a:lvl8pPr>
      <a:lvl9pPr marL="12154859" algn="l" defTabSz="3038715" rtl="0" eaLnBrk="1" latinLnBrk="0" hangingPunct="1">
        <a:defRPr sz="6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6"/>
        </a:solidFill>
        <a:effectLst/>
      </p:bgPr>
    </p:bg>
    <p:spTree>
      <p:nvGrpSpPr>
        <p:cNvPr id="1" name=""/>
        <p:cNvGrpSpPr/>
        <p:nvPr/>
      </p:nvGrpSpPr>
      <p:grpSpPr>
        <a:xfrm>
          <a:off x="0" y="0"/>
          <a:ext cx="0" cy="0"/>
          <a:chOff x="0" y="0"/>
          <a:chExt cx="0" cy="0"/>
        </a:xfrm>
      </p:grpSpPr>
      <p:sp>
        <p:nvSpPr>
          <p:cNvPr id="3" name="Rectangle 36">
            <a:extLst>
              <a:ext uri="{FF2B5EF4-FFF2-40B4-BE49-F238E27FC236}">
                <a16:creationId xmlns:a16="http://schemas.microsoft.com/office/drawing/2014/main" id="{E76F7FBE-D029-2A4F-9D68-2D5FEA1A6F12}"/>
              </a:ext>
            </a:extLst>
          </p:cNvPr>
          <p:cNvSpPr>
            <a:spLocks noChangeArrowheads="1"/>
          </p:cNvSpPr>
          <p:nvPr userDrawn="1"/>
        </p:nvSpPr>
        <p:spPr bwMode="auto">
          <a:xfrm>
            <a:off x="-29656" y="28561542"/>
            <a:ext cx="21418044" cy="1713671"/>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4" name="Text Box 14">
            <a:extLst>
              <a:ext uri="{FF2B5EF4-FFF2-40B4-BE49-F238E27FC236}">
                <a16:creationId xmlns:a16="http://schemas.microsoft.com/office/drawing/2014/main" id="{4FDA1A66-F76C-DD40-9968-A94D3E782B68}"/>
              </a:ext>
            </a:extLst>
          </p:cNvPr>
          <p:cNvSpPr txBox="1">
            <a:spLocks noChangeArrowheads="1"/>
          </p:cNvSpPr>
          <p:nvPr userDrawn="1"/>
        </p:nvSpPr>
        <p:spPr bwMode="auto">
          <a:xfrm>
            <a:off x="1086753" y="29699043"/>
            <a:ext cx="1578661" cy="230633"/>
          </a:xfrm>
          <a:prstGeom prst="rect">
            <a:avLst/>
          </a:prstGeom>
          <a:noFill/>
          <a:ln w="9525">
            <a:noFill/>
            <a:miter lim="800000"/>
            <a:headEnd/>
            <a:tailEnd/>
          </a:ln>
          <a:effectLst/>
        </p:spPr>
        <p:txBody>
          <a:bodyPr wrap="square" lIns="63187" tIns="31588" rIns="63187" bIns="31588">
            <a:spAutoFit/>
          </a:bodyPr>
          <a:lstStyle/>
          <a:p>
            <a:pPr eaLnBrk="0" hangingPunct="0">
              <a:lnSpc>
                <a:spcPct val="65000"/>
              </a:lnSpc>
              <a:spcBef>
                <a:spcPct val="50000"/>
              </a:spcBef>
              <a:defRPr/>
            </a:pPr>
            <a:r>
              <a:rPr lang="en-US" sz="400" b="1" dirty="0">
                <a:solidFill>
                  <a:schemeClr val="bg1">
                    <a:lumMod val="75000"/>
                  </a:schemeClr>
                </a:solidFill>
                <a:latin typeface="Arial" charset="0"/>
              </a:rPr>
              <a:t>RESEARCH POSTER PRESENTATION DESIGN © 209</a:t>
            </a:r>
          </a:p>
          <a:p>
            <a:pPr eaLnBrk="0" hangingPunct="0">
              <a:lnSpc>
                <a:spcPct val="65000"/>
              </a:lnSpc>
              <a:spcBef>
                <a:spcPct val="50000"/>
              </a:spcBef>
              <a:defRPr/>
            </a:pPr>
            <a:r>
              <a:rPr lang="en-US" sz="700" b="1" dirty="0">
                <a:solidFill>
                  <a:schemeClr val="bg1">
                    <a:lumMod val="75000"/>
                  </a:schemeClr>
                </a:solidFill>
                <a:latin typeface="Arial" charset="0"/>
              </a:rPr>
              <a:t>www.PosterPresentations.com</a:t>
            </a:r>
          </a:p>
        </p:txBody>
      </p:sp>
      <p:sp>
        <p:nvSpPr>
          <p:cNvPr id="5" name="Rectangle 36">
            <a:extLst>
              <a:ext uri="{FF2B5EF4-FFF2-40B4-BE49-F238E27FC236}">
                <a16:creationId xmlns:a16="http://schemas.microsoft.com/office/drawing/2014/main" id="{3220F648-E479-A147-B7F7-6428B55FEDF9}"/>
              </a:ext>
            </a:extLst>
          </p:cNvPr>
          <p:cNvSpPr>
            <a:spLocks noChangeArrowheads="1"/>
          </p:cNvSpPr>
          <p:nvPr userDrawn="1"/>
        </p:nvSpPr>
        <p:spPr bwMode="auto">
          <a:xfrm>
            <a:off x="0" y="0"/>
            <a:ext cx="21388388" cy="5214631"/>
          </a:xfrm>
          <a:prstGeom prst="rect">
            <a:avLst/>
          </a:prstGeom>
          <a:solidFill>
            <a:schemeClr val="accent1">
              <a:lumMod val="50000"/>
            </a:schemeClr>
          </a:solidFill>
          <a:ln w="9525">
            <a:noFill/>
            <a:miter lim="800000"/>
            <a:headEnd/>
            <a:tailEnd/>
          </a:ln>
          <a:effectLst/>
        </p:spPr>
        <p:txBody>
          <a:bodyPr wrap="none" lIns="260086" tIns="130043" rIns="260086" bIns="130043" anchor="ctr"/>
          <a:lstStyle/>
          <a:p>
            <a:pPr>
              <a:defRPr/>
            </a:pPr>
            <a:endParaRPr lang="en-US" sz="13978" dirty="0"/>
          </a:p>
        </p:txBody>
      </p:sp>
      <p:sp>
        <p:nvSpPr>
          <p:cNvPr id="6" name="Rounded Rectangle 5">
            <a:extLst>
              <a:ext uri="{FF2B5EF4-FFF2-40B4-BE49-F238E27FC236}">
                <a16:creationId xmlns:a16="http://schemas.microsoft.com/office/drawing/2014/main" id="{95E0209C-F267-6D47-8491-32D4731EE35D}"/>
              </a:ext>
            </a:extLst>
          </p:cNvPr>
          <p:cNvSpPr/>
          <p:nvPr userDrawn="1"/>
        </p:nvSpPr>
        <p:spPr>
          <a:xfrm>
            <a:off x="260237" y="4249252"/>
            <a:ext cx="20867914" cy="25169125"/>
          </a:xfrm>
          <a:prstGeom prst="roundRect">
            <a:avLst>
              <a:gd name="adj" fmla="val 0"/>
            </a:avLst>
          </a:prstGeom>
          <a:solidFill>
            <a:schemeClr val="bg1"/>
          </a:solidFill>
          <a:ln w="19050">
            <a:solidFill>
              <a:schemeClr val="accent1">
                <a:lumMod val="50000"/>
              </a:schemeClr>
            </a:solidFill>
          </a:ln>
          <a:effectLst>
            <a:outerShdw blurRad="355600" sx="101000" sy="101000" algn="ctr" rotWithShape="0">
              <a:prstClr val="black">
                <a:alpha val="17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978"/>
          </a:p>
        </p:txBody>
      </p:sp>
    </p:spTree>
    <p:extLst>
      <p:ext uri="{BB962C8B-B14F-4D97-AF65-F5344CB8AC3E}">
        <p14:creationId xmlns:p14="http://schemas.microsoft.com/office/powerpoint/2010/main" val="344882076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3038715" rtl="0" eaLnBrk="1" latinLnBrk="0" hangingPunct="1">
        <a:spcBef>
          <a:spcPct val="0"/>
        </a:spcBef>
        <a:buNone/>
        <a:defRPr sz="6000" kern="1200">
          <a:solidFill>
            <a:schemeClr val="bg1"/>
          </a:solidFill>
          <a:latin typeface="Trebuchet MS" pitchFamily="34" charset="0"/>
          <a:ea typeface="+mj-ea"/>
          <a:cs typeface="+mj-cs"/>
        </a:defRPr>
      </a:lvl1pPr>
    </p:titleStyle>
    <p:bodyStyle>
      <a:lvl1pPr marL="1139518" indent="-1139518" algn="l" defTabSz="3038715" rtl="0" eaLnBrk="1" latinLnBrk="0" hangingPunct="1">
        <a:spcBef>
          <a:spcPct val="20000"/>
        </a:spcBef>
        <a:buFont typeface="Arial" pitchFamily="34" charset="0"/>
        <a:buChar char="•"/>
        <a:defRPr sz="10600" kern="1200">
          <a:solidFill>
            <a:schemeClr val="tx1"/>
          </a:solidFill>
          <a:latin typeface="+mn-lt"/>
          <a:ea typeface="+mn-ea"/>
          <a:cs typeface="+mn-cs"/>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p:bodyStyle>
    <p:otherStyle>
      <a:defPPr>
        <a:defRPr lang="en-US"/>
      </a:defPPr>
      <a:lvl1pPr marL="0" algn="l" defTabSz="3038715" rtl="0" eaLnBrk="1" latinLnBrk="0" hangingPunct="1">
        <a:defRPr sz="6000" kern="1200">
          <a:solidFill>
            <a:schemeClr val="tx1"/>
          </a:solidFill>
          <a:latin typeface="+mn-lt"/>
          <a:ea typeface="+mn-ea"/>
          <a:cs typeface="+mn-cs"/>
        </a:defRPr>
      </a:lvl1pPr>
      <a:lvl2pPr marL="1519358" algn="l" defTabSz="3038715" rtl="0" eaLnBrk="1" latinLnBrk="0" hangingPunct="1">
        <a:defRPr sz="6000" kern="1200">
          <a:solidFill>
            <a:schemeClr val="tx1"/>
          </a:solidFill>
          <a:latin typeface="+mn-lt"/>
          <a:ea typeface="+mn-ea"/>
          <a:cs typeface="+mn-cs"/>
        </a:defRPr>
      </a:lvl2pPr>
      <a:lvl3pPr marL="3038715" algn="l" defTabSz="3038715" rtl="0" eaLnBrk="1" latinLnBrk="0" hangingPunct="1">
        <a:defRPr sz="6000" kern="1200">
          <a:solidFill>
            <a:schemeClr val="tx1"/>
          </a:solidFill>
          <a:latin typeface="+mn-lt"/>
          <a:ea typeface="+mn-ea"/>
          <a:cs typeface="+mn-cs"/>
        </a:defRPr>
      </a:lvl3pPr>
      <a:lvl4pPr marL="4558071" algn="l" defTabSz="3038715" rtl="0" eaLnBrk="1" latinLnBrk="0" hangingPunct="1">
        <a:defRPr sz="6000" kern="1200">
          <a:solidFill>
            <a:schemeClr val="tx1"/>
          </a:solidFill>
          <a:latin typeface="+mn-lt"/>
          <a:ea typeface="+mn-ea"/>
          <a:cs typeface="+mn-cs"/>
        </a:defRPr>
      </a:lvl4pPr>
      <a:lvl5pPr marL="6077429" algn="l" defTabSz="3038715" rtl="0" eaLnBrk="1" latinLnBrk="0" hangingPunct="1">
        <a:defRPr sz="6000" kern="1200">
          <a:solidFill>
            <a:schemeClr val="tx1"/>
          </a:solidFill>
          <a:latin typeface="+mn-lt"/>
          <a:ea typeface="+mn-ea"/>
          <a:cs typeface="+mn-cs"/>
        </a:defRPr>
      </a:lvl5pPr>
      <a:lvl6pPr marL="7596786" algn="l" defTabSz="3038715" rtl="0" eaLnBrk="1" latinLnBrk="0" hangingPunct="1">
        <a:defRPr sz="6000" kern="1200">
          <a:solidFill>
            <a:schemeClr val="tx1"/>
          </a:solidFill>
          <a:latin typeface="+mn-lt"/>
          <a:ea typeface="+mn-ea"/>
          <a:cs typeface="+mn-cs"/>
        </a:defRPr>
      </a:lvl6pPr>
      <a:lvl7pPr marL="9116145" algn="l" defTabSz="3038715" rtl="0" eaLnBrk="1" latinLnBrk="0" hangingPunct="1">
        <a:defRPr sz="6000" kern="1200">
          <a:solidFill>
            <a:schemeClr val="tx1"/>
          </a:solidFill>
          <a:latin typeface="+mn-lt"/>
          <a:ea typeface="+mn-ea"/>
          <a:cs typeface="+mn-cs"/>
        </a:defRPr>
      </a:lvl7pPr>
      <a:lvl8pPr marL="10635501" algn="l" defTabSz="3038715" rtl="0" eaLnBrk="1" latinLnBrk="0" hangingPunct="1">
        <a:defRPr sz="6000" kern="1200">
          <a:solidFill>
            <a:schemeClr val="tx1"/>
          </a:solidFill>
          <a:latin typeface="+mn-lt"/>
          <a:ea typeface="+mn-ea"/>
          <a:cs typeface="+mn-cs"/>
        </a:defRPr>
      </a:lvl8pPr>
      <a:lvl9pPr marL="12154859" algn="l" defTabSz="3038715"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9" Type="http://schemas.openxmlformats.org/officeDocument/2006/relationships/diagramLayout" Target="../diagrams/layout8.xml"/><Relationship Id="rId21" Type="http://schemas.openxmlformats.org/officeDocument/2006/relationships/diagramColors" Target="../diagrams/colors4.xml"/><Relationship Id="rId34" Type="http://schemas.openxmlformats.org/officeDocument/2006/relationships/diagramLayout" Target="../diagrams/layout7.xml"/><Relationship Id="rId42" Type="http://schemas.microsoft.com/office/2007/relationships/diagramDrawing" Target="../diagrams/drawing8.xml"/><Relationship Id="rId7" Type="http://schemas.microsoft.com/office/2007/relationships/diagramDrawing" Target="../diagrams/drawing1.xml"/><Relationship Id="rId2" Type="http://schemas.openxmlformats.org/officeDocument/2006/relationships/image" Target="../media/image1.png"/><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41" Type="http://schemas.openxmlformats.org/officeDocument/2006/relationships/diagramColors" Target="../diagrams/colors8.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37" Type="http://schemas.microsoft.com/office/2007/relationships/diagramDrawing" Target="../diagrams/drawing7.xml"/><Relationship Id="rId40" Type="http://schemas.openxmlformats.org/officeDocument/2006/relationships/diagramQuickStyle" Target="../diagrams/quickStyle8.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36" Type="http://schemas.openxmlformats.org/officeDocument/2006/relationships/diagramColors" Target="../diagrams/colors7.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 Id="rId35" Type="http://schemas.openxmlformats.org/officeDocument/2006/relationships/diagramQuickStyle" Target="../diagrams/quickStyle7.xml"/><Relationship Id="rId43" Type="http://schemas.openxmlformats.org/officeDocument/2006/relationships/image" Target="../media/image2.png"/><Relationship Id="rId8" Type="http://schemas.openxmlformats.org/officeDocument/2006/relationships/diagramData" Target="../diagrams/data2.xml"/><Relationship Id="rId3" Type="http://schemas.openxmlformats.org/officeDocument/2006/relationships/diagramData" Target="../diagrams/data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33" Type="http://schemas.openxmlformats.org/officeDocument/2006/relationships/diagramData" Target="../diagrams/data7.xml"/><Relationship Id="rId38"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47FC705-4C38-8D4C-88C9-95D0FFAEAE1E}"/>
              </a:ext>
            </a:extLst>
          </p:cNvPr>
          <p:cNvSpPr>
            <a:spLocks noGrp="1"/>
          </p:cNvSpPr>
          <p:nvPr>
            <p:ph type="body" sz="quarter" idx="11"/>
          </p:nvPr>
        </p:nvSpPr>
        <p:spPr/>
        <p:txBody>
          <a:bodyPr/>
          <a:lstStyle/>
          <a:p>
            <a:r>
              <a:rPr lang="fa-IR" dirty="0">
                <a:cs typeface="B Zar" panose="00000400000000000000" pitchFamily="2" charset="-78"/>
              </a:rPr>
              <a:t>برتری های بستر سیال معکوس</a:t>
            </a:r>
            <a:endParaRPr lang="en-US" dirty="0">
              <a:cs typeface="B Zar" panose="00000400000000000000" pitchFamily="2" charset="-78"/>
            </a:endParaRPr>
          </a:p>
        </p:txBody>
      </p:sp>
      <p:sp>
        <p:nvSpPr>
          <p:cNvPr id="4" name="Text Placeholder 3">
            <a:extLst>
              <a:ext uri="{FF2B5EF4-FFF2-40B4-BE49-F238E27FC236}">
                <a16:creationId xmlns:a16="http://schemas.microsoft.com/office/drawing/2014/main" id="{53A85626-29B5-1148-BAED-5BEE30E4AFCB}"/>
              </a:ext>
            </a:extLst>
          </p:cNvPr>
          <p:cNvSpPr>
            <a:spLocks noGrp="1"/>
          </p:cNvSpPr>
          <p:nvPr>
            <p:ph type="body" sz="quarter" idx="20"/>
          </p:nvPr>
        </p:nvSpPr>
        <p:spPr>
          <a:xfrm>
            <a:off x="237449" y="16501034"/>
            <a:ext cx="10096349" cy="566030"/>
          </a:xfrm>
        </p:spPr>
        <p:txBody>
          <a:bodyPr/>
          <a:lstStyle/>
          <a:p>
            <a:r>
              <a:rPr lang="fa-IR" dirty="0">
                <a:cs typeface="B Zar" panose="00000400000000000000" pitchFamily="2" charset="-78"/>
              </a:rPr>
              <a:t>بخش شبیه سازی</a:t>
            </a:r>
            <a:endParaRPr lang="en-US" dirty="0">
              <a:cs typeface="B Zar" panose="00000400000000000000" pitchFamily="2" charset="-78"/>
            </a:endParaRPr>
          </a:p>
        </p:txBody>
      </p:sp>
      <p:sp>
        <p:nvSpPr>
          <p:cNvPr id="13" name="Text Placeholder 12">
            <a:extLst>
              <a:ext uri="{FF2B5EF4-FFF2-40B4-BE49-F238E27FC236}">
                <a16:creationId xmlns:a16="http://schemas.microsoft.com/office/drawing/2014/main" id="{FFA1135C-C9D4-EF48-9FE8-91B6E5DB28C8}"/>
              </a:ext>
            </a:extLst>
          </p:cNvPr>
          <p:cNvSpPr>
            <a:spLocks noGrp="1"/>
          </p:cNvSpPr>
          <p:nvPr>
            <p:ph type="body" sz="quarter" idx="151"/>
          </p:nvPr>
        </p:nvSpPr>
        <p:spPr>
          <a:xfrm>
            <a:off x="3020188" y="3027641"/>
            <a:ext cx="15608232" cy="1185147"/>
          </a:xfrm>
        </p:spPr>
        <p:txBody>
          <a:bodyPr>
            <a:normAutofit fontScale="70000" lnSpcReduction="20000"/>
          </a:bodyPr>
          <a:lstStyle/>
          <a:p>
            <a:pPr rtl="1"/>
            <a:r>
              <a:rPr lang="fa-IR" sz="3600" dirty="0">
                <a:cs typeface="B Zar" panose="00000400000000000000" pitchFamily="2" charset="-78"/>
              </a:rPr>
              <a:t>یاور اعرابی</a:t>
            </a:r>
            <a:endParaRPr lang="en-US" sz="3600" dirty="0">
              <a:cs typeface="B Zar" panose="00000400000000000000" pitchFamily="2" charset="-78"/>
            </a:endParaRPr>
          </a:p>
          <a:p>
            <a:pPr rtl="1"/>
            <a:r>
              <a:rPr lang="fa-IR" sz="3600" b="1" dirty="0">
                <a:effectLst>
                  <a:outerShdw blurRad="38100" dist="38100" dir="2700000" algn="tl">
                    <a:srgbClr val="000000">
                      <a:alpha val="43137"/>
                    </a:srgbClr>
                  </a:outerShdw>
                </a:effectLst>
                <a:cs typeface="B Zar" panose="00000400000000000000" pitchFamily="2" charset="-78"/>
              </a:rPr>
              <a:t>استاد راهنما: اصغر مولایی دهکردی</a:t>
            </a:r>
            <a:endParaRPr lang="en-US" sz="3600" dirty="0">
              <a:cs typeface="B Zar" panose="00000400000000000000" pitchFamily="2" charset="-78"/>
            </a:endParaRPr>
          </a:p>
          <a:p>
            <a:pPr rtl="1"/>
            <a:r>
              <a:rPr lang="fa-IR" altLang="en-US" sz="3600" dirty="0">
                <a:cs typeface="B Zar" panose="00000400000000000000" pitchFamily="2" charset="-78"/>
              </a:rPr>
              <a:t>دانشکده مهندسی شیمی و نفت، دانشگاه صنعتی شریف، تهران، ایران</a:t>
            </a:r>
            <a:endParaRPr lang="en-US" altLang="en-US" sz="3600" dirty="0">
              <a:cs typeface="B Zar" panose="00000400000000000000" pitchFamily="2" charset="-78"/>
            </a:endParaRPr>
          </a:p>
          <a:p>
            <a:pPr rtl="1"/>
            <a:endParaRPr lang="en-US" sz="3600" dirty="0">
              <a:cs typeface="B Zar" panose="00000400000000000000" pitchFamily="2" charset="-78"/>
            </a:endParaRPr>
          </a:p>
          <a:p>
            <a:pPr rtl="1"/>
            <a:endParaRPr lang="en-US" sz="3600" dirty="0">
              <a:cs typeface="B Zar" panose="00000400000000000000" pitchFamily="2" charset="-78"/>
            </a:endParaRPr>
          </a:p>
        </p:txBody>
      </p:sp>
      <p:sp>
        <p:nvSpPr>
          <p:cNvPr id="14" name="Text Placeholder 13">
            <a:extLst>
              <a:ext uri="{FF2B5EF4-FFF2-40B4-BE49-F238E27FC236}">
                <a16:creationId xmlns:a16="http://schemas.microsoft.com/office/drawing/2014/main" id="{3CE50007-F8E3-E34A-9DB2-D99D28B6837D}"/>
              </a:ext>
            </a:extLst>
          </p:cNvPr>
          <p:cNvSpPr>
            <a:spLocks noGrp="1"/>
          </p:cNvSpPr>
          <p:nvPr>
            <p:ph type="body" sz="quarter" idx="153"/>
          </p:nvPr>
        </p:nvSpPr>
        <p:spPr>
          <a:xfrm>
            <a:off x="678885" y="2096675"/>
            <a:ext cx="20150234" cy="1497018"/>
          </a:xfrm>
        </p:spPr>
        <p:txBody>
          <a:bodyPr>
            <a:normAutofit/>
          </a:bodyPr>
          <a:lstStyle/>
          <a:p>
            <a:pPr algn="just" rtl="1"/>
            <a:r>
              <a:rPr lang="fa-IR" sz="4400" dirty="0">
                <a:latin typeface="Times New Roman" panose="02020603050405020304" pitchFamily="18" charset="0"/>
                <a:ea typeface="Calibri" panose="020F0502020204030204" pitchFamily="34" charset="0"/>
                <a:cs typeface="B Zar" panose="00000400000000000000" pitchFamily="2" charset="-78"/>
              </a:rPr>
              <a:t>بررسی نظری و تجربی بسترهای سيال سه‌فازی معکوس با کاربرد بیورآکتوری</a:t>
            </a:r>
            <a:endParaRPr lang="en-US" sz="4400" dirty="0">
              <a:latin typeface="Times New Roman" panose="02020603050405020304" pitchFamily="18" charset="0"/>
              <a:ea typeface="Calibri" panose="020F0502020204030204" pitchFamily="34" charset="0"/>
              <a:cs typeface="B Zar" panose="00000400000000000000" pitchFamily="2" charset="-78"/>
            </a:endParaRPr>
          </a:p>
        </p:txBody>
      </p:sp>
      <p:pic>
        <p:nvPicPr>
          <p:cNvPr id="1222" name="Picture 58">
            <a:extLst>
              <a:ext uri="{FF2B5EF4-FFF2-40B4-BE49-F238E27FC236}">
                <a16:creationId xmlns:a16="http://schemas.microsoft.com/office/drawing/2014/main" id="{D0FC9715-EF47-0BFB-5139-AA201026F5BB}"/>
              </a:ext>
            </a:extLst>
          </p:cNvPr>
          <p:cNvPicPr>
            <a:picLocks noChangeAspect="1"/>
          </p:cNvPicPr>
          <p:nvPr/>
        </p:nvPicPr>
        <p:blipFill>
          <a:blip r:embed="rId2"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041059" y="9924"/>
            <a:ext cx="1425887" cy="142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3" name="TextBox 1222">
            <a:extLst>
              <a:ext uri="{FF2B5EF4-FFF2-40B4-BE49-F238E27FC236}">
                <a16:creationId xmlns:a16="http://schemas.microsoft.com/office/drawing/2014/main" id="{9AFD2191-4F53-C314-55B2-720A0095EFD8}"/>
              </a:ext>
            </a:extLst>
          </p:cNvPr>
          <p:cNvSpPr txBox="1"/>
          <p:nvPr/>
        </p:nvSpPr>
        <p:spPr>
          <a:xfrm>
            <a:off x="9053075" y="1279186"/>
            <a:ext cx="3307316" cy="584775"/>
          </a:xfrm>
          <a:prstGeom prst="rect">
            <a:avLst/>
          </a:prstGeom>
          <a:noFill/>
        </p:spPr>
        <p:txBody>
          <a:bodyPr wrap="none" rtlCol="0">
            <a:spAutoFit/>
          </a:bodyPr>
          <a:lstStyle/>
          <a:p>
            <a:r>
              <a:rPr lang="fa-IR" sz="3200" dirty="0">
                <a:solidFill>
                  <a:schemeClr val="bg1"/>
                </a:solidFill>
                <a:latin typeface="Times New Roman" panose="02020603050405020304" pitchFamily="18" charset="0"/>
                <a:cs typeface="B Nazanin" panose="00000400000000000000" pitchFamily="2" charset="-78"/>
              </a:rPr>
              <a:t>هفته پژوهش سال 1404</a:t>
            </a:r>
            <a:endParaRPr lang="en-US" sz="3200" dirty="0">
              <a:solidFill>
                <a:schemeClr val="bg1"/>
              </a:solidFill>
              <a:latin typeface="Times New Roman" panose="02020603050405020304" pitchFamily="18" charset="0"/>
              <a:cs typeface="B Nazanin" panose="00000400000000000000" pitchFamily="2" charset="-78"/>
            </a:endParaRPr>
          </a:p>
        </p:txBody>
      </p:sp>
      <p:sp>
        <p:nvSpPr>
          <p:cNvPr id="1224" name="TextBox 1223">
            <a:extLst>
              <a:ext uri="{FF2B5EF4-FFF2-40B4-BE49-F238E27FC236}">
                <a16:creationId xmlns:a16="http://schemas.microsoft.com/office/drawing/2014/main" id="{D18678AC-BE0B-9680-8512-F60F8171A84E}"/>
              </a:ext>
            </a:extLst>
          </p:cNvPr>
          <p:cNvSpPr txBox="1"/>
          <p:nvPr/>
        </p:nvSpPr>
        <p:spPr>
          <a:xfrm>
            <a:off x="18382400" y="554031"/>
            <a:ext cx="2941831" cy="584775"/>
          </a:xfrm>
          <a:prstGeom prst="rect">
            <a:avLst/>
          </a:prstGeom>
          <a:noFill/>
        </p:spPr>
        <p:txBody>
          <a:bodyPr wrap="none" rtlCol="0">
            <a:spAutoFit/>
          </a:bodyPr>
          <a:lstStyle/>
          <a:p>
            <a:r>
              <a:rPr lang="fa-IR" sz="3200" dirty="0">
                <a:solidFill>
                  <a:schemeClr val="bg1"/>
                </a:solidFill>
                <a:latin typeface="Times New Roman" panose="02020603050405020304" pitchFamily="18" charset="0"/>
                <a:cs typeface="B Nazanin" panose="00000400000000000000" pitchFamily="2" charset="-78"/>
              </a:rPr>
              <a:t>دانشگاه صنعتی شریف</a:t>
            </a:r>
            <a:endParaRPr lang="en-US" sz="3200" dirty="0">
              <a:solidFill>
                <a:schemeClr val="bg1"/>
              </a:solidFill>
              <a:latin typeface="Times New Roman" panose="02020603050405020304" pitchFamily="18" charset="0"/>
              <a:cs typeface="B Nazanin" panose="00000400000000000000" pitchFamily="2" charset="-78"/>
            </a:endParaRPr>
          </a:p>
        </p:txBody>
      </p:sp>
      <p:sp>
        <p:nvSpPr>
          <p:cNvPr id="1225" name="TextBox 1224">
            <a:extLst>
              <a:ext uri="{FF2B5EF4-FFF2-40B4-BE49-F238E27FC236}">
                <a16:creationId xmlns:a16="http://schemas.microsoft.com/office/drawing/2014/main" id="{5A2D0649-6D31-01FE-1274-7766662F18A6}"/>
              </a:ext>
            </a:extLst>
          </p:cNvPr>
          <p:cNvSpPr txBox="1"/>
          <p:nvPr/>
        </p:nvSpPr>
        <p:spPr>
          <a:xfrm>
            <a:off x="390942" y="501179"/>
            <a:ext cx="4104009" cy="584775"/>
          </a:xfrm>
          <a:prstGeom prst="rect">
            <a:avLst/>
          </a:prstGeom>
          <a:noFill/>
        </p:spPr>
        <p:txBody>
          <a:bodyPr wrap="none" rtlCol="0">
            <a:spAutoFit/>
          </a:bodyPr>
          <a:lstStyle/>
          <a:p>
            <a:r>
              <a:rPr lang="fa-IR" sz="3200" dirty="0">
                <a:solidFill>
                  <a:schemeClr val="bg1"/>
                </a:solidFill>
                <a:latin typeface="Times New Roman" panose="02020603050405020304" pitchFamily="18" charset="0"/>
                <a:cs typeface="B Nazanin" panose="00000400000000000000" pitchFamily="2" charset="-78"/>
              </a:rPr>
              <a:t>دانشکده مهندسی شیمی و نفت</a:t>
            </a:r>
            <a:endParaRPr lang="en-US" sz="3200" dirty="0">
              <a:solidFill>
                <a:schemeClr val="bg1"/>
              </a:solidFill>
              <a:latin typeface="Times New Roman" panose="02020603050405020304" pitchFamily="18" charset="0"/>
              <a:cs typeface="B Nazanin" panose="00000400000000000000" pitchFamily="2" charset="-78"/>
            </a:endParaRPr>
          </a:p>
        </p:txBody>
      </p:sp>
      <p:sp>
        <p:nvSpPr>
          <p:cNvPr id="16" name="Text Placeholder 10">
            <a:extLst>
              <a:ext uri="{FF2B5EF4-FFF2-40B4-BE49-F238E27FC236}">
                <a16:creationId xmlns:a16="http://schemas.microsoft.com/office/drawing/2014/main" id="{A71A607C-64FA-2B0B-90A6-BD978D8D1019}"/>
              </a:ext>
            </a:extLst>
          </p:cNvPr>
          <p:cNvSpPr txBox="1">
            <a:spLocks/>
          </p:cNvSpPr>
          <p:nvPr/>
        </p:nvSpPr>
        <p:spPr>
          <a:xfrm>
            <a:off x="10900369" y="5393684"/>
            <a:ext cx="10102728" cy="3397391"/>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Calibri" panose="020F0502020204030204" pitchFamily="34"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pPr algn="just" rtl="1"/>
            <a:r>
              <a:rPr lang="fa-IR" sz="2000" dirty="0">
                <a:cs typeface="B Zar" panose="00000400000000000000" pitchFamily="2" charset="-78"/>
              </a:rPr>
              <a:t>از زمان ظهور انقلاب صنعتی، پساب‌های صنعتی و شهری تولید شده، از مهم‌ترین آلاینده‌های محیطی زیستی بوده و درست همانند هر آلاینده دیگری، دانشمندان برای زنده‌ماندن زمین دست‌به‌کار شده تا راه‌حل‌های مختلفی برای حذف یا کاهش این آلاینده‌ها پیدا کنند. روش­های بسیاری برای تصفیه پساب‌ها در سال‌های مختلف پیشنهاد شده و باتوجه‌به مواد مضر مختلفی که در این پساب‌ها یافت می‌شود، حذف تمامی آن‌ها با یک روش کاری چالش‌برانگیز است. باتوجه‌به کمبود آب و زمین برای دفن این پساب‌ها و همچنین آلودگی بسیاری که ایجاد می‌کنند، روش بیولوژیکی در دهه‌های اخیر توجهات بسیاری را به خود جلب کرده است. از طرف دیگر، ازآنجاکه فرایندهای تصفیه پساب به‌صورت بیولوژیکی، توسط موجوداتی زنده انجام می‌شوند، کنترل­کردن این فرایندها و پیش‌بینی رفتار آن‌ها از مهم‌ترین زمینه‌های مورد تحقیق و پژوهش است. بسترهای سیال </a:t>
            </a:r>
            <a:r>
              <a:rPr lang="en-US" sz="2000" dirty="0">
                <a:latin typeface="Times New Roman" panose="02020603050405020304" pitchFamily="18" charset="0"/>
                <a:cs typeface="Times New Roman" panose="02020603050405020304" pitchFamily="18" charset="0"/>
              </a:rPr>
              <a:t>(Fluidized Beds) </a:t>
            </a:r>
            <a:r>
              <a:rPr lang="fa-IR" sz="2000" dirty="0">
                <a:cs typeface="B Zar" panose="00000400000000000000" pitchFamily="2" charset="-78"/>
              </a:rPr>
              <a:t>از مهم‌ترین رآکتورهای استفاده شده در فرایندهای مختلف از جمله تصفیه پساب‌ بوده که از سال ۱۹۸۰ مورد تحقیق و پژوهش بسیار قرار گرفته است. دانستن نوع آلایندگی‌ها، میزان آن‌ها، شرایط زیست و مرگ آن‌ها و تأثیر پارامترهای عملیاتی مختلف بر حذف آن‌ها از اصلی‌ترین موارد تحقیق و پژوهش است. </a:t>
            </a:r>
            <a:r>
              <a:rPr lang="en-US" sz="2000" dirty="0">
                <a:cs typeface="B Zar" panose="00000400000000000000" pitchFamily="2" charset="-78"/>
              </a:rPr>
              <a:t>]</a:t>
            </a:r>
            <a:r>
              <a:rPr lang="fa-IR" sz="2000" dirty="0">
                <a:cs typeface="B Zar" panose="00000400000000000000" pitchFamily="2" charset="-78"/>
              </a:rPr>
              <a:t>1-2</a:t>
            </a:r>
            <a:r>
              <a:rPr lang="en-US" sz="2000" dirty="0">
                <a:cs typeface="B Zar" panose="00000400000000000000" pitchFamily="2" charset="-78"/>
              </a:rPr>
              <a:t>[</a:t>
            </a:r>
          </a:p>
        </p:txBody>
      </p:sp>
      <p:sp>
        <p:nvSpPr>
          <p:cNvPr id="1035" name="Text Placeholder 3">
            <a:extLst>
              <a:ext uri="{FF2B5EF4-FFF2-40B4-BE49-F238E27FC236}">
                <a16:creationId xmlns:a16="http://schemas.microsoft.com/office/drawing/2014/main" id="{76FD0BFC-A0E6-EF6D-0485-85EC6B60547C}"/>
              </a:ext>
            </a:extLst>
          </p:cNvPr>
          <p:cNvSpPr txBox="1">
            <a:spLocks/>
          </p:cNvSpPr>
          <p:nvPr/>
        </p:nvSpPr>
        <p:spPr>
          <a:xfrm>
            <a:off x="318537" y="10666409"/>
            <a:ext cx="10096349" cy="558738"/>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بخش آزمایشگاهی</a:t>
            </a:r>
            <a:endParaRPr lang="en-US" dirty="0">
              <a:cs typeface="B Zar" panose="00000400000000000000" pitchFamily="2" charset="-78"/>
            </a:endParaRPr>
          </a:p>
        </p:txBody>
      </p:sp>
      <p:sp>
        <p:nvSpPr>
          <p:cNvPr id="1090" name="Text Placeholder 2">
            <a:extLst>
              <a:ext uri="{FF2B5EF4-FFF2-40B4-BE49-F238E27FC236}">
                <a16:creationId xmlns:a16="http://schemas.microsoft.com/office/drawing/2014/main" id="{8F658A5D-29C3-7CD2-87DA-74527502BE41}"/>
              </a:ext>
            </a:extLst>
          </p:cNvPr>
          <p:cNvSpPr txBox="1">
            <a:spLocks/>
          </p:cNvSpPr>
          <p:nvPr/>
        </p:nvSpPr>
        <p:spPr>
          <a:xfrm>
            <a:off x="10788335" y="4849706"/>
            <a:ext cx="10093882" cy="566030"/>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معرفی</a:t>
            </a:r>
            <a:endParaRPr lang="en-US" dirty="0">
              <a:cs typeface="B Zar" panose="00000400000000000000" pitchFamily="2" charset="-78"/>
            </a:endParaRPr>
          </a:p>
        </p:txBody>
      </p:sp>
      <p:sp>
        <p:nvSpPr>
          <p:cNvPr id="1293" name="Text Placeholder 9">
            <a:extLst>
              <a:ext uri="{FF2B5EF4-FFF2-40B4-BE49-F238E27FC236}">
                <a16:creationId xmlns:a16="http://schemas.microsoft.com/office/drawing/2014/main" id="{1A0EC841-A914-A61B-6F5E-5FF9C1599024}"/>
              </a:ext>
            </a:extLst>
          </p:cNvPr>
          <p:cNvSpPr txBox="1">
            <a:spLocks/>
          </p:cNvSpPr>
          <p:nvPr/>
        </p:nvSpPr>
        <p:spPr>
          <a:xfrm>
            <a:off x="10847543" y="8597199"/>
            <a:ext cx="9975465" cy="1150622"/>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Calibri" panose="020F0502020204030204" pitchFamily="34"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pPr algn="just" rtl="1">
              <a:lnSpc>
                <a:spcPct val="150000"/>
              </a:lnSpc>
            </a:pPr>
            <a:r>
              <a:rPr lang="fa-IR" sz="2000" dirty="0">
                <a:latin typeface="Vazir" panose="020B0603030804020204" pitchFamily="34" charset="-78"/>
                <a:cs typeface="B Zar" panose="00000400000000000000" pitchFamily="2" charset="-78"/>
              </a:rPr>
              <a:t>روش های مختلفی برای تصفیه پساب موجود است.</a:t>
            </a:r>
            <a:endParaRPr lang="en-US" sz="2000" dirty="0">
              <a:latin typeface="Vazir" panose="020B0603030804020204" pitchFamily="34" charset="-78"/>
              <a:cs typeface="B Zar" panose="00000400000000000000" pitchFamily="2" charset="-78"/>
            </a:endParaRPr>
          </a:p>
          <a:p>
            <a:pPr marL="342900" indent="-342900" algn="r" rtl="1">
              <a:buFont typeface="Arial" panose="020B0604020202020204" pitchFamily="34" charset="0"/>
              <a:buChar char="•"/>
            </a:pPr>
            <a:endParaRPr lang="en-US" sz="2000" dirty="0"/>
          </a:p>
        </p:txBody>
      </p:sp>
      <p:sp>
        <p:nvSpPr>
          <p:cNvPr id="1295" name="Text Placeholder 2">
            <a:extLst>
              <a:ext uri="{FF2B5EF4-FFF2-40B4-BE49-F238E27FC236}">
                <a16:creationId xmlns:a16="http://schemas.microsoft.com/office/drawing/2014/main" id="{70880226-A699-A61E-337B-221141FD5B2E}"/>
              </a:ext>
            </a:extLst>
          </p:cNvPr>
          <p:cNvSpPr txBox="1">
            <a:spLocks/>
          </p:cNvSpPr>
          <p:nvPr/>
        </p:nvSpPr>
        <p:spPr>
          <a:xfrm>
            <a:off x="10804454" y="14645396"/>
            <a:ext cx="10093882" cy="566030"/>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بستر سیال معکوس</a:t>
            </a:r>
            <a:endParaRPr lang="en-US" dirty="0">
              <a:cs typeface="B Zar" panose="00000400000000000000" pitchFamily="2" charset="-78"/>
            </a:endParaRPr>
          </a:p>
        </p:txBody>
      </p:sp>
      <p:sp>
        <p:nvSpPr>
          <p:cNvPr id="1304" name="Text Placeholder 2">
            <a:extLst>
              <a:ext uri="{FF2B5EF4-FFF2-40B4-BE49-F238E27FC236}">
                <a16:creationId xmlns:a16="http://schemas.microsoft.com/office/drawing/2014/main" id="{B433B58A-D81A-E4BF-0749-D9144091D1DD}"/>
              </a:ext>
            </a:extLst>
          </p:cNvPr>
          <p:cNvSpPr txBox="1">
            <a:spLocks/>
          </p:cNvSpPr>
          <p:nvPr/>
        </p:nvSpPr>
        <p:spPr>
          <a:xfrm>
            <a:off x="11010370" y="20757813"/>
            <a:ext cx="10093882" cy="566030"/>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استفاده از بستر سیال معکوس به عنوان بیوراکتور</a:t>
            </a:r>
            <a:endParaRPr lang="en-US" dirty="0">
              <a:cs typeface="B Zar" panose="00000400000000000000" pitchFamily="2" charset="-78"/>
            </a:endParaRPr>
          </a:p>
        </p:txBody>
      </p:sp>
      <p:sp>
        <p:nvSpPr>
          <p:cNvPr id="1305" name="Text Placeholder 9">
            <a:extLst>
              <a:ext uri="{FF2B5EF4-FFF2-40B4-BE49-F238E27FC236}">
                <a16:creationId xmlns:a16="http://schemas.microsoft.com/office/drawing/2014/main" id="{4FF9C71F-E8F8-49D8-7CAE-5B6678B68C51}"/>
              </a:ext>
            </a:extLst>
          </p:cNvPr>
          <p:cNvSpPr txBox="1">
            <a:spLocks/>
          </p:cNvSpPr>
          <p:nvPr/>
        </p:nvSpPr>
        <p:spPr>
          <a:xfrm>
            <a:off x="11063843" y="21426219"/>
            <a:ext cx="9975465" cy="2227840"/>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Calibri" panose="020F0502020204030204" pitchFamily="34"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pPr algn="just" rtl="1"/>
            <a:r>
              <a:rPr lang="fa-IR" sz="2000" dirty="0">
                <a:cs typeface="B Zar" panose="00000400000000000000" pitchFamily="2" charset="-78"/>
              </a:rPr>
              <a:t>در بستر سیال معکوس  سه فازی گاز به عنوان محرک بستر و ذرات جامد به عنوان حامل میکروارگانیسم ها استفاده می شوند. ما در اینجا از ذرات پلیمر پلی اتیلن به عنوان حامل و کربن فعال به عنوان پوشش دهنده استفاده می کنیم تا عمل تصفیه پساب را در بستر زاویه دار انجام دهیم. ذرات حامل بستری برای رشد زیست لایه ها فراهم می کنند. زیست لایه مجموعه‌ای از میکروارگانیسم‌ها (مثل باکتری‌ها) است که روی سطوح جامد رشد می‌کنند و توسط یک ماتریس پلی‌ساکاریدی چسبناک که خودشان تولید می‌کنند، به هم متصل می‌شوند. </a:t>
            </a:r>
            <a:r>
              <a:rPr lang="en-US" sz="2000" dirty="0">
                <a:cs typeface="B Zar" panose="00000400000000000000" pitchFamily="2" charset="-78"/>
              </a:rPr>
              <a:t>]</a:t>
            </a:r>
            <a:r>
              <a:rPr lang="fa-IR" sz="2000">
                <a:cs typeface="B Zar" panose="00000400000000000000" pitchFamily="2" charset="-78"/>
              </a:rPr>
              <a:t>3-7</a:t>
            </a:r>
            <a:r>
              <a:rPr lang="en-US" sz="2000" dirty="0">
                <a:cs typeface="B Zar" panose="00000400000000000000" pitchFamily="2" charset="-78"/>
              </a:rPr>
              <a:t>[</a:t>
            </a:r>
            <a:endParaRPr lang="fa-IR" sz="2000" dirty="0">
              <a:cs typeface="B Zar" panose="00000400000000000000" pitchFamily="2" charset="-78"/>
            </a:endParaRPr>
          </a:p>
          <a:p>
            <a:pPr algn="just" rtl="1"/>
            <a:endParaRPr lang="en-US" sz="2000" dirty="0">
              <a:cs typeface="B Zar" panose="00000400000000000000" pitchFamily="2" charset="-78"/>
            </a:endParaRPr>
          </a:p>
        </p:txBody>
      </p:sp>
      <p:sp>
        <p:nvSpPr>
          <p:cNvPr id="1306" name="Text Placeholder 1067">
            <a:extLst>
              <a:ext uri="{FF2B5EF4-FFF2-40B4-BE49-F238E27FC236}">
                <a16:creationId xmlns:a16="http://schemas.microsoft.com/office/drawing/2014/main" id="{43DC13FF-B8E2-A958-03E4-7D2C8315B115}"/>
              </a:ext>
            </a:extLst>
          </p:cNvPr>
          <p:cNvSpPr txBox="1">
            <a:spLocks/>
          </p:cNvSpPr>
          <p:nvPr/>
        </p:nvSpPr>
        <p:spPr>
          <a:xfrm>
            <a:off x="323908" y="27016890"/>
            <a:ext cx="10090978" cy="2831082"/>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Calibri" panose="020F0502020204030204" pitchFamily="34"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en-US" sz="1200" dirty="0"/>
              <a:t>[1] C. Zheng, , L. Zhao, , X. Zhou, , Z. Fu, ,  A. Li, (</a:t>
            </a:r>
            <a:r>
              <a:rPr lang="en-US" sz="1200" b="1" dirty="0"/>
              <a:t>2013</a:t>
            </a:r>
            <a:r>
              <a:rPr lang="en-US" sz="1200" dirty="0"/>
              <a:t>). "Treatment technologies for organic wastewater. " Water treatment, 11, 250-286</a:t>
            </a:r>
          </a:p>
          <a:p>
            <a:r>
              <a:rPr lang="en-US" sz="1200" dirty="0"/>
              <a:t>[2] M. A. Barakat, (</a:t>
            </a:r>
            <a:r>
              <a:rPr lang="en-US" sz="1200" b="1" dirty="0"/>
              <a:t>2011</a:t>
            </a:r>
            <a:r>
              <a:rPr lang="en-US" sz="1200" dirty="0"/>
              <a:t>), "New trends in removing heavy metals from industrial wastewater." Arabian journal of chemistry, 4, 361-377.</a:t>
            </a:r>
          </a:p>
          <a:p>
            <a:r>
              <a:rPr lang="en-US" sz="1200" dirty="0"/>
              <a:t>[3] Y. M. Lim, , V. Swamy, N. Ramakrishnan, E. S. Chan, H. P. Kesuma, (</a:t>
            </a:r>
            <a:r>
              <a:rPr lang="en-US" sz="1200" b="1" dirty="0"/>
              <a:t>2023</a:t>
            </a:r>
            <a:r>
              <a:rPr lang="en-US" sz="1200" dirty="0"/>
              <a:t>). "Volatile organic compounds (VOCs) in wastewater: Recent advances in detection and quantification. " Microchemical Journal, 195, 109537.</a:t>
            </a:r>
          </a:p>
          <a:p>
            <a:r>
              <a:rPr lang="en-US" sz="1200" dirty="0"/>
              <a:t>[4] C. </a:t>
            </a:r>
            <a:r>
              <a:rPr lang="en-US" sz="1200" dirty="0" err="1"/>
              <a:t>Orbeci</a:t>
            </a:r>
            <a:r>
              <a:rPr lang="en-US" sz="1200" dirty="0"/>
              <a:t>,  G. Nechifor, R. Stănescu (</a:t>
            </a:r>
            <a:r>
              <a:rPr lang="en-US" sz="1200" b="1" dirty="0"/>
              <a:t>2014</a:t>
            </a:r>
            <a:r>
              <a:rPr lang="en-US" sz="1200" dirty="0"/>
              <a:t>). "Removing toxic compounds from wastewater." Environmental Engineering &amp; Management Journal (EEMJ), 13(9).</a:t>
            </a:r>
          </a:p>
          <a:p>
            <a:r>
              <a:rPr lang="en-US" sz="1200" dirty="0"/>
              <a:t>[5] H. Sahm, (</a:t>
            </a:r>
            <a:r>
              <a:rPr lang="en-US" sz="1200" b="1" dirty="0"/>
              <a:t>2005</a:t>
            </a:r>
            <a:r>
              <a:rPr lang="en-US" sz="1200" dirty="0"/>
              <a:t>). "Anaerobic wastewater treatment. Immobilized Biocatalysts Saccharomyces Yeasts" Wastewater Treatment, 83-115.</a:t>
            </a:r>
          </a:p>
          <a:p>
            <a:r>
              <a:rPr lang="en-US" sz="1200" dirty="0"/>
              <a:t>[6] S. Ghosh, J. R. Conrad,  D. L. Klass, (</a:t>
            </a:r>
            <a:r>
              <a:rPr lang="en-US" sz="1200" b="1" dirty="0"/>
              <a:t>1975</a:t>
            </a:r>
            <a:r>
              <a:rPr lang="en-US" sz="1200" dirty="0"/>
              <a:t>). "Anaerobic acidogenesis of wastewater sludge. " Journal of Water Pollution Control Federation, 30-45.</a:t>
            </a:r>
          </a:p>
          <a:p>
            <a:r>
              <a:rPr lang="en-US" sz="1200" dirty="0"/>
              <a:t>[7] T. Liu, X. Chen, X. Wang, S. Zheng,  L. Yang (</a:t>
            </a:r>
            <a:r>
              <a:rPr lang="en-US" sz="1200" b="1" dirty="0"/>
              <a:t>2018</a:t>
            </a:r>
            <a:r>
              <a:rPr lang="en-US" sz="1200" dirty="0"/>
              <a:t>). "Highly effective wastewater phosphorus removal by phosphorus accumulating organism combined with magnetic sorbent MFC@ La (OH) 3. " Chemical Engineering Journal, 335, 443-449.</a:t>
            </a:r>
          </a:p>
          <a:p>
            <a:pPr algn="just"/>
            <a:endParaRPr lang="en-US" sz="1200" dirty="0"/>
          </a:p>
          <a:p>
            <a:endParaRPr lang="en-US" sz="1200" dirty="0"/>
          </a:p>
        </p:txBody>
      </p:sp>
      <p:graphicFrame>
        <p:nvGraphicFramePr>
          <p:cNvPr id="5" name="Diagram 4">
            <a:extLst>
              <a:ext uri="{FF2B5EF4-FFF2-40B4-BE49-F238E27FC236}">
                <a16:creationId xmlns:a16="http://schemas.microsoft.com/office/drawing/2014/main" id="{35E96F3A-1C48-F1F1-F3D9-A48A51D1972A}"/>
              </a:ext>
            </a:extLst>
          </p:cNvPr>
          <p:cNvGraphicFramePr/>
          <p:nvPr>
            <p:extLst>
              <p:ext uri="{D42A27DB-BD31-4B8C-83A1-F6EECF244321}">
                <p14:modId xmlns:p14="http://schemas.microsoft.com/office/powerpoint/2010/main" val="4270217864"/>
              </p:ext>
            </p:extLst>
          </p:nvPr>
        </p:nvGraphicFramePr>
        <p:xfrm>
          <a:off x="15786941" y="9670614"/>
          <a:ext cx="5036067" cy="4633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8A7C3D4E-CE5F-9AA1-DA7C-87C4BE3C0692}"/>
              </a:ext>
            </a:extLst>
          </p:cNvPr>
          <p:cNvGraphicFramePr/>
          <p:nvPr>
            <p:extLst>
              <p:ext uri="{D42A27DB-BD31-4B8C-83A1-F6EECF244321}">
                <p14:modId xmlns:p14="http://schemas.microsoft.com/office/powerpoint/2010/main" val="808195461"/>
              </p:ext>
            </p:extLst>
          </p:nvPr>
        </p:nvGraphicFramePr>
        <p:xfrm>
          <a:off x="10667454" y="9425560"/>
          <a:ext cx="4744812" cy="503807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 Placeholder 9">
            <a:extLst>
              <a:ext uri="{FF2B5EF4-FFF2-40B4-BE49-F238E27FC236}">
                <a16:creationId xmlns:a16="http://schemas.microsoft.com/office/drawing/2014/main" id="{18A7B58D-6456-F81E-2CC8-30A31330A441}"/>
              </a:ext>
            </a:extLst>
          </p:cNvPr>
          <p:cNvSpPr txBox="1">
            <a:spLocks/>
          </p:cNvSpPr>
          <p:nvPr/>
        </p:nvSpPr>
        <p:spPr>
          <a:xfrm>
            <a:off x="10863663" y="15463313"/>
            <a:ext cx="9975465" cy="2227840"/>
          </a:xfrm>
          <a:prstGeom prst="rect">
            <a:avLst/>
          </a:prstGeom>
        </p:spPr>
        <p:txBody>
          <a:bodyPr wrap="square" lIns="158267" tIns="158267" rIns="158267" bIns="158267">
            <a:spAutoFit/>
          </a:bodyPr>
          <a:lstStyle>
            <a:lvl1pPr marL="0" indent="0" algn="l" defTabSz="3038715"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Calibri" panose="020F0502020204030204" pitchFamily="34" charset="0"/>
              </a:defRPr>
            </a:lvl1pPr>
            <a:lvl2pPr marL="1028732"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2pPr>
            <a:lvl3pPr marL="1424397" indent="-395666"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3pPr>
            <a:lvl4pPr marL="1859630" indent="-4352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4pPr>
            <a:lvl5pPr marL="2176163" indent="-316533" algn="l" defTabSz="3038715" rtl="0" eaLnBrk="1" latinLnBrk="0" hangingPunct="1">
              <a:spcBef>
                <a:spcPct val="20000"/>
              </a:spcBef>
              <a:buFont typeface="Arial" pitchFamily="34" charset="0"/>
              <a:buChar char="»"/>
              <a:defRPr sz="1700" kern="1200">
                <a:solidFill>
                  <a:schemeClr val="tx1"/>
                </a:solidFill>
                <a:latin typeface="Trebuchet MS" pitchFamily="34" charset="0"/>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pPr algn="just" rtl="1">
              <a:lnSpc>
                <a:spcPct val="150000"/>
              </a:lnSpc>
            </a:pPr>
            <a:r>
              <a:rPr lang="fa-IR" sz="2000" dirty="0">
                <a:cs typeface="B Zar" panose="00000400000000000000" pitchFamily="2" charset="-78"/>
              </a:rPr>
              <a:t>بستر سیال عبارت است از سیالی شدن تعدادی ذرات جامد بوسیله سیال به دلیل غلبه نیروی درگ بر نیروی شناوری و گرانش. در بستر سیال معکوس به به دلیل چگالی کمتر ذرات جامد از سیال درون بستر، بالای بستر قرار می گیرند. نیروی شناوری از نیروی درگ مهم تر می شود. </a:t>
            </a:r>
          </a:p>
          <a:p>
            <a:pPr algn="just" rtl="1">
              <a:lnSpc>
                <a:spcPct val="150000"/>
              </a:lnSpc>
            </a:pPr>
            <a:endParaRPr lang="fa-IR" sz="2000" dirty="0">
              <a:cs typeface="B Zar" panose="00000400000000000000" pitchFamily="2" charset="-78"/>
            </a:endParaRPr>
          </a:p>
        </p:txBody>
      </p:sp>
      <p:graphicFrame>
        <p:nvGraphicFramePr>
          <p:cNvPr id="10" name="Diagram 9">
            <a:extLst>
              <a:ext uri="{FF2B5EF4-FFF2-40B4-BE49-F238E27FC236}">
                <a16:creationId xmlns:a16="http://schemas.microsoft.com/office/drawing/2014/main" id="{8228D5BA-E947-AA3F-C204-CECDF6EBBB67}"/>
              </a:ext>
            </a:extLst>
          </p:cNvPr>
          <p:cNvGraphicFramePr/>
          <p:nvPr>
            <p:extLst>
              <p:ext uri="{D42A27DB-BD31-4B8C-83A1-F6EECF244321}">
                <p14:modId xmlns:p14="http://schemas.microsoft.com/office/powerpoint/2010/main" val="3895717665"/>
              </p:ext>
            </p:extLst>
          </p:nvPr>
        </p:nvGraphicFramePr>
        <p:xfrm>
          <a:off x="12836715" y="16585140"/>
          <a:ext cx="7016600" cy="437167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7" name="Diagram 16">
            <a:extLst>
              <a:ext uri="{FF2B5EF4-FFF2-40B4-BE49-F238E27FC236}">
                <a16:creationId xmlns:a16="http://schemas.microsoft.com/office/drawing/2014/main" id="{AF057F5C-BBEB-3DF5-403A-2EB0B2E06F17}"/>
              </a:ext>
            </a:extLst>
          </p:cNvPr>
          <p:cNvGraphicFramePr/>
          <p:nvPr>
            <p:extLst>
              <p:ext uri="{D42A27DB-BD31-4B8C-83A1-F6EECF244321}">
                <p14:modId xmlns:p14="http://schemas.microsoft.com/office/powerpoint/2010/main" val="3328939970"/>
              </p:ext>
            </p:extLst>
          </p:nvPr>
        </p:nvGraphicFramePr>
        <p:xfrm>
          <a:off x="10087549" y="23305158"/>
          <a:ext cx="6010012" cy="4473437"/>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39" name="Diagram 38">
            <a:extLst>
              <a:ext uri="{FF2B5EF4-FFF2-40B4-BE49-F238E27FC236}">
                <a16:creationId xmlns:a16="http://schemas.microsoft.com/office/drawing/2014/main" id="{E0B40A28-5F00-D330-2FC9-7D32FB9F5461}"/>
              </a:ext>
            </a:extLst>
          </p:cNvPr>
          <p:cNvGraphicFramePr/>
          <p:nvPr>
            <p:extLst>
              <p:ext uri="{D42A27DB-BD31-4B8C-83A1-F6EECF244321}">
                <p14:modId xmlns:p14="http://schemas.microsoft.com/office/powerpoint/2010/main" val="2057913244"/>
              </p:ext>
            </p:extLst>
          </p:nvPr>
        </p:nvGraphicFramePr>
        <p:xfrm>
          <a:off x="15623414" y="23307437"/>
          <a:ext cx="6010012" cy="4473437"/>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43" name="Diagram 42">
            <a:extLst>
              <a:ext uri="{FF2B5EF4-FFF2-40B4-BE49-F238E27FC236}">
                <a16:creationId xmlns:a16="http://schemas.microsoft.com/office/drawing/2014/main" id="{DC2B44CF-6335-620B-0CA6-5E31750C1D1E}"/>
              </a:ext>
            </a:extLst>
          </p:cNvPr>
          <p:cNvGraphicFramePr/>
          <p:nvPr>
            <p:extLst>
              <p:ext uri="{D42A27DB-BD31-4B8C-83A1-F6EECF244321}">
                <p14:modId xmlns:p14="http://schemas.microsoft.com/office/powerpoint/2010/main" val="3361999434"/>
              </p:ext>
            </p:extLst>
          </p:nvPr>
        </p:nvGraphicFramePr>
        <p:xfrm>
          <a:off x="1165961" y="5602418"/>
          <a:ext cx="8002719" cy="4473880"/>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graphicFrame>
        <p:nvGraphicFramePr>
          <p:cNvPr id="44" name="Diagram 43">
            <a:extLst>
              <a:ext uri="{FF2B5EF4-FFF2-40B4-BE49-F238E27FC236}">
                <a16:creationId xmlns:a16="http://schemas.microsoft.com/office/drawing/2014/main" id="{734A0F40-EE47-2951-E100-A6C542854BD7}"/>
              </a:ext>
            </a:extLst>
          </p:cNvPr>
          <p:cNvGraphicFramePr/>
          <p:nvPr>
            <p:extLst>
              <p:ext uri="{D42A27DB-BD31-4B8C-83A1-F6EECF244321}">
                <p14:modId xmlns:p14="http://schemas.microsoft.com/office/powerpoint/2010/main" val="1021470215"/>
              </p:ext>
            </p:extLst>
          </p:nvPr>
        </p:nvGraphicFramePr>
        <p:xfrm>
          <a:off x="1394524" y="11443119"/>
          <a:ext cx="7596948" cy="4816420"/>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graphicFrame>
        <p:nvGraphicFramePr>
          <p:cNvPr id="45" name="Diagram 44">
            <a:extLst>
              <a:ext uri="{FF2B5EF4-FFF2-40B4-BE49-F238E27FC236}">
                <a16:creationId xmlns:a16="http://schemas.microsoft.com/office/drawing/2014/main" id="{715B9652-0036-2F9F-BD9B-FCA9591FF670}"/>
              </a:ext>
            </a:extLst>
          </p:cNvPr>
          <p:cNvGraphicFramePr/>
          <p:nvPr>
            <p:extLst>
              <p:ext uri="{D42A27DB-BD31-4B8C-83A1-F6EECF244321}">
                <p14:modId xmlns:p14="http://schemas.microsoft.com/office/powerpoint/2010/main" val="1554566504"/>
              </p:ext>
            </p:extLst>
          </p:nvPr>
        </p:nvGraphicFramePr>
        <p:xfrm>
          <a:off x="1535072" y="17181365"/>
          <a:ext cx="7242975" cy="4284179"/>
        </p:xfrm>
        <a:graphic>
          <a:graphicData uri="http://schemas.openxmlformats.org/drawingml/2006/diagram">
            <dgm:relIds xmlns:dgm="http://schemas.openxmlformats.org/drawingml/2006/diagram" xmlns:r="http://schemas.openxmlformats.org/officeDocument/2006/relationships" r:dm="rId38" r:lo="rId39" r:qs="rId40" r:cs="rId41"/>
          </a:graphicData>
        </a:graphic>
      </p:graphicFrame>
      <p:sp>
        <p:nvSpPr>
          <p:cNvPr id="2" name="Text Placeholder 2">
            <a:extLst>
              <a:ext uri="{FF2B5EF4-FFF2-40B4-BE49-F238E27FC236}">
                <a16:creationId xmlns:a16="http://schemas.microsoft.com/office/drawing/2014/main" id="{A2C6D495-6309-5943-849A-85722A075354}"/>
              </a:ext>
            </a:extLst>
          </p:cNvPr>
          <p:cNvSpPr txBox="1">
            <a:spLocks/>
          </p:cNvSpPr>
          <p:nvPr/>
        </p:nvSpPr>
        <p:spPr>
          <a:xfrm>
            <a:off x="-172937" y="21775882"/>
            <a:ext cx="10093882" cy="566030"/>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نمایی از بستر آزمایشگاهی</a:t>
            </a:r>
            <a:endParaRPr lang="en-US" dirty="0">
              <a:cs typeface="B Zar" panose="00000400000000000000" pitchFamily="2" charset="-78"/>
            </a:endParaRPr>
          </a:p>
        </p:txBody>
      </p:sp>
      <p:pic>
        <p:nvPicPr>
          <p:cNvPr id="9" name="Picture 8">
            <a:extLst>
              <a:ext uri="{FF2B5EF4-FFF2-40B4-BE49-F238E27FC236}">
                <a16:creationId xmlns:a16="http://schemas.microsoft.com/office/drawing/2014/main" id="{9E31A814-0B8B-A7E7-8473-4AD7BC98FF2C}"/>
              </a:ext>
            </a:extLst>
          </p:cNvPr>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747405" y="22540139"/>
            <a:ext cx="8421275" cy="3753374"/>
          </a:xfrm>
          <a:prstGeom prst="rect">
            <a:avLst/>
          </a:prstGeom>
        </p:spPr>
      </p:pic>
      <p:sp>
        <p:nvSpPr>
          <p:cNvPr id="7" name="Text Placeholder 2">
            <a:extLst>
              <a:ext uri="{FF2B5EF4-FFF2-40B4-BE49-F238E27FC236}">
                <a16:creationId xmlns:a16="http://schemas.microsoft.com/office/drawing/2014/main" id="{6801603C-9D6B-6E0A-EFB6-F1E7D9EEB699}"/>
              </a:ext>
            </a:extLst>
          </p:cNvPr>
          <p:cNvSpPr txBox="1">
            <a:spLocks/>
          </p:cNvSpPr>
          <p:nvPr/>
        </p:nvSpPr>
        <p:spPr>
          <a:xfrm>
            <a:off x="-172937" y="26372186"/>
            <a:ext cx="10093882" cy="566030"/>
          </a:xfrm>
          <a:prstGeom prst="rect">
            <a:avLst/>
          </a:prstGeom>
          <a:noFill/>
        </p:spPr>
        <p:txBody>
          <a:bodyPr wrap="square" lIns="63307" tIns="63307" rIns="63307" bIns="63307" anchor="ctr" anchorCtr="0">
            <a:spAutoFit/>
          </a:bodyPr>
          <a:lstStyle>
            <a:lvl1pPr marL="0" indent="0" algn="ctr" defTabSz="3038715" rtl="0" eaLnBrk="1" latinLnBrk="0" hangingPunct="1">
              <a:spcBef>
                <a:spcPct val="20000"/>
              </a:spcBef>
              <a:buFont typeface="Arial" pitchFamily="34" charset="0"/>
              <a:buNone/>
              <a:defRPr sz="2800" b="1" u="sng" kern="1200" baseline="0">
                <a:solidFill>
                  <a:schemeClr val="accent1">
                    <a:lumMod val="50000"/>
                  </a:schemeClr>
                </a:solidFill>
                <a:latin typeface="Calibri" panose="020F0502020204030204" pitchFamily="34" charset="0"/>
                <a:ea typeface="+mn-ea"/>
                <a:cs typeface="Calibri" panose="020F0502020204030204" pitchFamily="34" charset="0"/>
              </a:defRPr>
            </a:lvl1pPr>
            <a:lvl2pPr marL="2468955" indent="-949598" algn="l" defTabSz="3038715" rtl="0" eaLnBrk="1" latinLnBrk="0" hangingPunct="1">
              <a:spcBef>
                <a:spcPct val="20000"/>
              </a:spcBef>
              <a:buFont typeface="Arial" pitchFamily="34" charset="0"/>
              <a:buChar char="–"/>
              <a:defRPr sz="9400" kern="1200">
                <a:solidFill>
                  <a:schemeClr val="tx1"/>
                </a:solidFill>
                <a:latin typeface="+mn-lt"/>
                <a:ea typeface="+mn-ea"/>
                <a:cs typeface="+mn-cs"/>
              </a:defRPr>
            </a:lvl2pPr>
            <a:lvl3pPr marL="3798394" indent="-759679" algn="l" defTabSz="3038715"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1775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4pPr>
            <a:lvl5pPr marL="683710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5pPr>
            <a:lvl6pPr marL="8356465"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6pPr>
            <a:lvl7pPr marL="9875821"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7pPr>
            <a:lvl8pPr marL="11395179"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8pPr>
            <a:lvl9pPr marL="12914537" indent="-759679" algn="l" defTabSz="3038715" rtl="0" eaLnBrk="1" latinLnBrk="0" hangingPunct="1">
              <a:spcBef>
                <a:spcPct val="20000"/>
              </a:spcBef>
              <a:buFont typeface="Arial" pitchFamily="34" charset="0"/>
              <a:buChar char="•"/>
              <a:defRPr sz="6700" kern="1200">
                <a:solidFill>
                  <a:schemeClr val="tx1"/>
                </a:solidFill>
                <a:latin typeface="+mn-lt"/>
                <a:ea typeface="+mn-ea"/>
                <a:cs typeface="+mn-cs"/>
              </a:defRPr>
            </a:lvl9pPr>
          </a:lstStyle>
          <a:p>
            <a:r>
              <a:rPr lang="fa-IR" dirty="0">
                <a:cs typeface="B Zar" panose="00000400000000000000" pitchFamily="2" charset="-78"/>
              </a:rPr>
              <a:t>منابع</a:t>
            </a:r>
            <a:endParaRPr lang="en-US" dirty="0">
              <a:cs typeface="B Zar" panose="00000400000000000000" pitchFamily="2" charset="-78"/>
            </a:endParaRPr>
          </a:p>
        </p:txBody>
      </p:sp>
    </p:spTree>
    <p:extLst>
      <p:ext uri="{BB962C8B-B14F-4D97-AF65-F5344CB8AC3E}">
        <p14:creationId xmlns:p14="http://schemas.microsoft.com/office/powerpoint/2010/main" val="49740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graphicEl>
                                              <a:dgm id="{F57AF72A-8A7E-42E7-A970-9BFBCCCD45E7}"/>
                                            </p:graphicEl>
                                          </p:spTgt>
                                        </p:tgtEl>
                                        <p:attrNameLst>
                                          <p:attrName>style.visibility</p:attrName>
                                        </p:attrNameLst>
                                      </p:cBhvr>
                                      <p:to>
                                        <p:strVal val="visible"/>
                                      </p:to>
                                    </p:set>
                                    <p:animEffect transition="in" filter="wipe(down)">
                                      <p:cBhvr>
                                        <p:cTn id="25" dur="580">
                                          <p:stCondLst>
                                            <p:cond delay="0"/>
                                          </p:stCondLst>
                                        </p:cTn>
                                        <p:tgtEl>
                                          <p:spTgt spid="6">
                                            <p:graphicEl>
                                              <a:dgm id="{F57AF72A-8A7E-42E7-A970-9BFBCCCD45E7}"/>
                                            </p:graphicEl>
                                          </p:spTgt>
                                        </p:tgtEl>
                                      </p:cBhvr>
                                    </p:animEffect>
                                    <p:anim calcmode="lin" valueType="num">
                                      <p:cBhvr>
                                        <p:cTn id="26" dur="1822" tmFilter="0,0; 0.14,0.36; 0.43,0.73; 0.71,0.91; 1.0,1.0">
                                          <p:stCondLst>
                                            <p:cond delay="0"/>
                                          </p:stCondLst>
                                        </p:cTn>
                                        <p:tgtEl>
                                          <p:spTgt spid="6">
                                            <p:graphicEl>
                                              <a:dgm id="{F57AF72A-8A7E-42E7-A970-9BFBCCCD45E7}"/>
                                            </p:graphic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graphicEl>
                                              <a:dgm id="{F57AF72A-8A7E-42E7-A970-9BFBCCCD45E7}"/>
                                            </p:graphic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graphicEl>
                                              <a:dgm id="{F57AF72A-8A7E-42E7-A970-9BFBCCCD45E7}"/>
                                            </p:graphic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graphicEl>
                                              <a:dgm id="{F57AF72A-8A7E-42E7-A970-9BFBCCCD45E7}"/>
                                            </p:graphic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graphicEl>
                                              <a:dgm id="{F57AF72A-8A7E-42E7-A970-9BFBCCCD45E7}"/>
                                            </p:graphic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graphicEl>
                                              <a:dgm id="{F57AF72A-8A7E-42E7-A970-9BFBCCCD45E7}"/>
                                            </p:graphicEl>
                                          </p:spTgt>
                                        </p:tgtEl>
                                      </p:cBhvr>
                                      <p:to x="100000" y="60000"/>
                                    </p:animScale>
                                    <p:animScale>
                                      <p:cBhvr>
                                        <p:cTn id="32" dur="166" decel="50000">
                                          <p:stCondLst>
                                            <p:cond delay="676"/>
                                          </p:stCondLst>
                                        </p:cTn>
                                        <p:tgtEl>
                                          <p:spTgt spid="6">
                                            <p:graphicEl>
                                              <a:dgm id="{F57AF72A-8A7E-42E7-A970-9BFBCCCD45E7}"/>
                                            </p:graphicEl>
                                          </p:spTgt>
                                        </p:tgtEl>
                                      </p:cBhvr>
                                      <p:to x="100000" y="100000"/>
                                    </p:animScale>
                                    <p:animScale>
                                      <p:cBhvr>
                                        <p:cTn id="33" dur="26">
                                          <p:stCondLst>
                                            <p:cond delay="1312"/>
                                          </p:stCondLst>
                                        </p:cTn>
                                        <p:tgtEl>
                                          <p:spTgt spid="6">
                                            <p:graphicEl>
                                              <a:dgm id="{F57AF72A-8A7E-42E7-A970-9BFBCCCD45E7}"/>
                                            </p:graphicEl>
                                          </p:spTgt>
                                        </p:tgtEl>
                                      </p:cBhvr>
                                      <p:to x="100000" y="80000"/>
                                    </p:animScale>
                                    <p:animScale>
                                      <p:cBhvr>
                                        <p:cTn id="34" dur="166" decel="50000">
                                          <p:stCondLst>
                                            <p:cond delay="1338"/>
                                          </p:stCondLst>
                                        </p:cTn>
                                        <p:tgtEl>
                                          <p:spTgt spid="6">
                                            <p:graphicEl>
                                              <a:dgm id="{F57AF72A-8A7E-42E7-A970-9BFBCCCD45E7}"/>
                                            </p:graphicEl>
                                          </p:spTgt>
                                        </p:tgtEl>
                                      </p:cBhvr>
                                      <p:to x="100000" y="100000"/>
                                    </p:animScale>
                                    <p:animScale>
                                      <p:cBhvr>
                                        <p:cTn id="35" dur="26">
                                          <p:stCondLst>
                                            <p:cond delay="1642"/>
                                          </p:stCondLst>
                                        </p:cTn>
                                        <p:tgtEl>
                                          <p:spTgt spid="6">
                                            <p:graphicEl>
                                              <a:dgm id="{F57AF72A-8A7E-42E7-A970-9BFBCCCD45E7}"/>
                                            </p:graphicEl>
                                          </p:spTgt>
                                        </p:tgtEl>
                                      </p:cBhvr>
                                      <p:to x="100000" y="90000"/>
                                    </p:animScale>
                                    <p:animScale>
                                      <p:cBhvr>
                                        <p:cTn id="36" dur="166" decel="50000">
                                          <p:stCondLst>
                                            <p:cond delay="1668"/>
                                          </p:stCondLst>
                                        </p:cTn>
                                        <p:tgtEl>
                                          <p:spTgt spid="6">
                                            <p:graphicEl>
                                              <a:dgm id="{F57AF72A-8A7E-42E7-A970-9BFBCCCD45E7}"/>
                                            </p:graphicEl>
                                          </p:spTgt>
                                        </p:tgtEl>
                                      </p:cBhvr>
                                      <p:to x="100000" y="100000"/>
                                    </p:animScale>
                                    <p:animScale>
                                      <p:cBhvr>
                                        <p:cTn id="37" dur="26">
                                          <p:stCondLst>
                                            <p:cond delay="1808"/>
                                          </p:stCondLst>
                                        </p:cTn>
                                        <p:tgtEl>
                                          <p:spTgt spid="6">
                                            <p:graphicEl>
                                              <a:dgm id="{F57AF72A-8A7E-42E7-A970-9BFBCCCD45E7}"/>
                                            </p:graphicEl>
                                          </p:spTgt>
                                        </p:tgtEl>
                                      </p:cBhvr>
                                      <p:to x="100000" y="95000"/>
                                    </p:animScale>
                                    <p:animScale>
                                      <p:cBhvr>
                                        <p:cTn id="38" dur="166" decel="50000">
                                          <p:stCondLst>
                                            <p:cond delay="1834"/>
                                          </p:stCondLst>
                                        </p:cTn>
                                        <p:tgtEl>
                                          <p:spTgt spid="6">
                                            <p:graphicEl>
                                              <a:dgm id="{F57AF72A-8A7E-42E7-A970-9BFBCCCD45E7}"/>
                                            </p:graphicEl>
                                          </p:spTgt>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6">
                                            <p:graphicEl>
                                              <a:dgm id="{A1248C27-ADCF-4182-BCAB-5D6B95A3B38C}"/>
                                            </p:graphicEl>
                                          </p:spTgt>
                                        </p:tgtEl>
                                        <p:attrNameLst>
                                          <p:attrName>style.visibility</p:attrName>
                                        </p:attrNameLst>
                                      </p:cBhvr>
                                      <p:to>
                                        <p:strVal val="visible"/>
                                      </p:to>
                                    </p:set>
                                    <p:animEffect transition="in" filter="wipe(down)">
                                      <p:cBhvr>
                                        <p:cTn id="41" dur="580">
                                          <p:stCondLst>
                                            <p:cond delay="0"/>
                                          </p:stCondLst>
                                        </p:cTn>
                                        <p:tgtEl>
                                          <p:spTgt spid="6">
                                            <p:graphicEl>
                                              <a:dgm id="{A1248C27-ADCF-4182-BCAB-5D6B95A3B38C}"/>
                                            </p:graphicEl>
                                          </p:spTgt>
                                        </p:tgtEl>
                                      </p:cBhvr>
                                    </p:animEffect>
                                    <p:anim calcmode="lin" valueType="num">
                                      <p:cBhvr>
                                        <p:cTn id="42" dur="1822" tmFilter="0,0; 0.14,0.36; 0.43,0.73; 0.71,0.91; 1.0,1.0">
                                          <p:stCondLst>
                                            <p:cond delay="0"/>
                                          </p:stCondLst>
                                        </p:cTn>
                                        <p:tgtEl>
                                          <p:spTgt spid="6">
                                            <p:graphicEl>
                                              <a:dgm id="{A1248C27-ADCF-4182-BCAB-5D6B95A3B38C}"/>
                                            </p:graphic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graphicEl>
                                              <a:dgm id="{A1248C27-ADCF-4182-BCAB-5D6B95A3B38C}"/>
                                            </p:graphic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graphicEl>
                                              <a:dgm id="{A1248C27-ADCF-4182-BCAB-5D6B95A3B38C}"/>
                                            </p:graphic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graphicEl>
                                              <a:dgm id="{A1248C27-ADCF-4182-BCAB-5D6B95A3B38C}"/>
                                            </p:graphic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graphicEl>
                                              <a:dgm id="{A1248C27-ADCF-4182-BCAB-5D6B95A3B38C}"/>
                                            </p:graphic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graphicEl>
                                              <a:dgm id="{A1248C27-ADCF-4182-BCAB-5D6B95A3B38C}"/>
                                            </p:graphicEl>
                                          </p:spTgt>
                                        </p:tgtEl>
                                      </p:cBhvr>
                                      <p:to x="100000" y="60000"/>
                                    </p:animScale>
                                    <p:animScale>
                                      <p:cBhvr>
                                        <p:cTn id="48" dur="166" decel="50000">
                                          <p:stCondLst>
                                            <p:cond delay="676"/>
                                          </p:stCondLst>
                                        </p:cTn>
                                        <p:tgtEl>
                                          <p:spTgt spid="6">
                                            <p:graphicEl>
                                              <a:dgm id="{A1248C27-ADCF-4182-BCAB-5D6B95A3B38C}"/>
                                            </p:graphicEl>
                                          </p:spTgt>
                                        </p:tgtEl>
                                      </p:cBhvr>
                                      <p:to x="100000" y="100000"/>
                                    </p:animScale>
                                    <p:animScale>
                                      <p:cBhvr>
                                        <p:cTn id="49" dur="26">
                                          <p:stCondLst>
                                            <p:cond delay="1312"/>
                                          </p:stCondLst>
                                        </p:cTn>
                                        <p:tgtEl>
                                          <p:spTgt spid="6">
                                            <p:graphicEl>
                                              <a:dgm id="{A1248C27-ADCF-4182-BCAB-5D6B95A3B38C}"/>
                                            </p:graphicEl>
                                          </p:spTgt>
                                        </p:tgtEl>
                                      </p:cBhvr>
                                      <p:to x="100000" y="80000"/>
                                    </p:animScale>
                                    <p:animScale>
                                      <p:cBhvr>
                                        <p:cTn id="50" dur="166" decel="50000">
                                          <p:stCondLst>
                                            <p:cond delay="1338"/>
                                          </p:stCondLst>
                                        </p:cTn>
                                        <p:tgtEl>
                                          <p:spTgt spid="6">
                                            <p:graphicEl>
                                              <a:dgm id="{A1248C27-ADCF-4182-BCAB-5D6B95A3B38C}"/>
                                            </p:graphicEl>
                                          </p:spTgt>
                                        </p:tgtEl>
                                      </p:cBhvr>
                                      <p:to x="100000" y="100000"/>
                                    </p:animScale>
                                    <p:animScale>
                                      <p:cBhvr>
                                        <p:cTn id="51" dur="26">
                                          <p:stCondLst>
                                            <p:cond delay="1642"/>
                                          </p:stCondLst>
                                        </p:cTn>
                                        <p:tgtEl>
                                          <p:spTgt spid="6">
                                            <p:graphicEl>
                                              <a:dgm id="{A1248C27-ADCF-4182-BCAB-5D6B95A3B38C}"/>
                                            </p:graphicEl>
                                          </p:spTgt>
                                        </p:tgtEl>
                                      </p:cBhvr>
                                      <p:to x="100000" y="90000"/>
                                    </p:animScale>
                                    <p:animScale>
                                      <p:cBhvr>
                                        <p:cTn id="52" dur="166" decel="50000">
                                          <p:stCondLst>
                                            <p:cond delay="1668"/>
                                          </p:stCondLst>
                                        </p:cTn>
                                        <p:tgtEl>
                                          <p:spTgt spid="6">
                                            <p:graphicEl>
                                              <a:dgm id="{A1248C27-ADCF-4182-BCAB-5D6B95A3B38C}"/>
                                            </p:graphicEl>
                                          </p:spTgt>
                                        </p:tgtEl>
                                      </p:cBhvr>
                                      <p:to x="100000" y="100000"/>
                                    </p:animScale>
                                    <p:animScale>
                                      <p:cBhvr>
                                        <p:cTn id="53" dur="26">
                                          <p:stCondLst>
                                            <p:cond delay="1808"/>
                                          </p:stCondLst>
                                        </p:cTn>
                                        <p:tgtEl>
                                          <p:spTgt spid="6">
                                            <p:graphicEl>
                                              <a:dgm id="{A1248C27-ADCF-4182-BCAB-5D6B95A3B38C}"/>
                                            </p:graphicEl>
                                          </p:spTgt>
                                        </p:tgtEl>
                                      </p:cBhvr>
                                      <p:to x="100000" y="95000"/>
                                    </p:animScale>
                                    <p:animScale>
                                      <p:cBhvr>
                                        <p:cTn id="54" dur="166" decel="50000">
                                          <p:stCondLst>
                                            <p:cond delay="1834"/>
                                          </p:stCondLst>
                                        </p:cTn>
                                        <p:tgtEl>
                                          <p:spTgt spid="6">
                                            <p:graphicEl>
                                              <a:dgm id="{A1248C27-ADCF-4182-BCAB-5D6B95A3B38C}"/>
                                            </p:graphicEl>
                                          </p:spTgt>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6">
                                            <p:graphicEl>
                                              <a:dgm id="{A948C482-CC16-4103-95FD-18E4506E2FBE}"/>
                                            </p:graphicEl>
                                          </p:spTgt>
                                        </p:tgtEl>
                                        <p:attrNameLst>
                                          <p:attrName>style.visibility</p:attrName>
                                        </p:attrNameLst>
                                      </p:cBhvr>
                                      <p:to>
                                        <p:strVal val="visible"/>
                                      </p:to>
                                    </p:set>
                                    <p:animEffect transition="in" filter="wipe(down)">
                                      <p:cBhvr>
                                        <p:cTn id="57" dur="580">
                                          <p:stCondLst>
                                            <p:cond delay="0"/>
                                          </p:stCondLst>
                                        </p:cTn>
                                        <p:tgtEl>
                                          <p:spTgt spid="6">
                                            <p:graphicEl>
                                              <a:dgm id="{A948C482-CC16-4103-95FD-18E4506E2FBE}"/>
                                            </p:graphicEl>
                                          </p:spTgt>
                                        </p:tgtEl>
                                      </p:cBhvr>
                                    </p:animEffect>
                                    <p:anim calcmode="lin" valueType="num">
                                      <p:cBhvr>
                                        <p:cTn id="58" dur="1822" tmFilter="0,0; 0.14,0.36; 0.43,0.73; 0.71,0.91; 1.0,1.0">
                                          <p:stCondLst>
                                            <p:cond delay="0"/>
                                          </p:stCondLst>
                                        </p:cTn>
                                        <p:tgtEl>
                                          <p:spTgt spid="6">
                                            <p:graphicEl>
                                              <a:dgm id="{A948C482-CC16-4103-95FD-18E4506E2FBE}"/>
                                            </p:graphic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6">
                                            <p:graphicEl>
                                              <a:dgm id="{A948C482-CC16-4103-95FD-18E4506E2FBE}"/>
                                            </p:graphic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6">
                                            <p:graphicEl>
                                              <a:dgm id="{A948C482-CC16-4103-95FD-18E4506E2FBE}"/>
                                            </p:graphic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6">
                                            <p:graphicEl>
                                              <a:dgm id="{A948C482-CC16-4103-95FD-18E4506E2FBE}"/>
                                            </p:graphic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6">
                                            <p:graphicEl>
                                              <a:dgm id="{A948C482-CC16-4103-95FD-18E4506E2FBE}"/>
                                            </p:graphic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6">
                                            <p:graphicEl>
                                              <a:dgm id="{A948C482-CC16-4103-95FD-18E4506E2FBE}"/>
                                            </p:graphicEl>
                                          </p:spTgt>
                                        </p:tgtEl>
                                      </p:cBhvr>
                                      <p:to x="100000" y="60000"/>
                                    </p:animScale>
                                    <p:animScale>
                                      <p:cBhvr>
                                        <p:cTn id="64" dur="166" decel="50000">
                                          <p:stCondLst>
                                            <p:cond delay="676"/>
                                          </p:stCondLst>
                                        </p:cTn>
                                        <p:tgtEl>
                                          <p:spTgt spid="6">
                                            <p:graphicEl>
                                              <a:dgm id="{A948C482-CC16-4103-95FD-18E4506E2FBE}"/>
                                            </p:graphicEl>
                                          </p:spTgt>
                                        </p:tgtEl>
                                      </p:cBhvr>
                                      <p:to x="100000" y="100000"/>
                                    </p:animScale>
                                    <p:animScale>
                                      <p:cBhvr>
                                        <p:cTn id="65" dur="26">
                                          <p:stCondLst>
                                            <p:cond delay="1312"/>
                                          </p:stCondLst>
                                        </p:cTn>
                                        <p:tgtEl>
                                          <p:spTgt spid="6">
                                            <p:graphicEl>
                                              <a:dgm id="{A948C482-CC16-4103-95FD-18E4506E2FBE}"/>
                                            </p:graphicEl>
                                          </p:spTgt>
                                        </p:tgtEl>
                                      </p:cBhvr>
                                      <p:to x="100000" y="80000"/>
                                    </p:animScale>
                                    <p:animScale>
                                      <p:cBhvr>
                                        <p:cTn id="66" dur="166" decel="50000">
                                          <p:stCondLst>
                                            <p:cond delay="1338"/>
                                          </p:stCondLst>
                                        </p:cTn>
                                        <p:tgtEl>
                                          <p:spTgt spid="6">
                                            <p:graphicEl>
                                              <a:dgm id="{A948C482-CC16-4103-95FD-18E4506E2FBE}"/>
                                            </p:graphicEl>
                                          </p:spTgt>
                                        </p:tgtEl>
                                      </p:cBhvr>
                                      <p:to x="100000" y="100000"/>
                                    </p:animScale>
                                    <p:animScale>
                                      <p:cBhvr>
                                        <p:cTn id="67" dur="26">
                                          <p:stCondLst>
                                            <p:cond delay="1642"/>
                                          </p:stCondLst>
                                        </p:cTn>
                                        <p:tgtEl>
                                          <p:spTgt spid="6">
                                            <p:graphicEl>
                                              <a:dgm id="{A948C482-CC16-4103-95FD-18E4506E2FBE}"/>
                                            </p:graphicEl>
                                          </p:spTgt>
                                        </p:tgtEl>
                                      </p:cBhvr>
                                      <p:to x="100000" y="90000"/>
                                    </p:animScale>
                                    <p:animScale>
                                      <p:cBhvr>
                                        <p:cTn id="68" dur="166" decel="50000">
                                          <p:stCondLst>
                                            <p:cond delay="1668"/>
                                          </p:stCondLst>
                                        </p:cTn>
                                        <p:tgtEl>
                                          <p:spTgt spid="6">
                                            <p:graphicEl>
                                              <a:dgm id="{A948C482-CC16-4103-95FD-18E4506E2FBE}"/>
                                            </p:graphicEl>
                                          </p:spTgt>
                                        </p:tgtEl>
                                      </p:cBhvr>
                                      <p:to x="100000" y="100000"/>
                                    </p:animScale>
                                    <p:animScale>
                                      <p:cBhvr>
                                        <p:cTn id="69" dur="26">
                                          <p:stCondLst>
                                            <p:cond delay="1808"/>
                                          </p:stCondLst>
                                        </p:cTn>
                                        <p:tgtEl>
                                          <p:spTgt spid="6">
                                            <p:graphicEl>
                                              <a:dgm id="{A948C482-CC16-4103-95FD-18E4506E2FBE}"/>
                                            </p:graphicEl>
                                          </p:spTgt>
                                        </p:tgtEl>
                                      </p:cBhvr>
                                      <p:to x="100000" y="95000"/>
                                    </p:animScale>
                                    <p:animScale>
                                      <p:cBhvr>
                                        <p:cTn id="70" dur="166" decel="50000">
                                          <p:stCondLst>
                                            <p:cond delay="1834"/>
                                          </p:stCondLst>
                                        </p:cTn>
                                        <p:tgtEl>
                                          <p:spTgt spid="6">
                                            <p:graphicEl>
                                              <a:dgm id="{A948C482-CC16-4103-95FD-18E4506E2FBE}"/>
                                            </p:graphicEl>
                                          </p:spTgt>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6">
                                            <p:graphicEl>
                                              <a:dgm id="{5D0BF85C-73EC-4DAE-85F1-460932563D51}"/>
                                            </p:graphicEl>
                                          </p:spTgt>
                                        </p:tgtEl>
                                        <p:attrNameLst>
                                          <p:attrName>style.visibility</p:attrName>
                                        </p:attrNameLst>
                                      </p:cBhvr>
                                      <p:to>
                                        <p:strVal val="visible"/>
                                      </p:to>
                                    </p:set>
                                    <p:animEffect transition="in" filter="wipe(down)">
                                      <p:cBhvr>
                                        <p:cTn id="73" dur="580">
                                          <p:stCondLst>
                                            <p:cond delay="0"/>
                                          </p:stCondLst>
                                        </p:cTn>
                                        <p:tgtEl>
                                          <p:spTgt spid="6">
                                            <p:graphicEl>
                                              <a:dgm id="{5D0BF85C-73EC-4DAE-85F1-460932563D51}"/>
                                            </p:graphicEl>
                                          </p:spTgt>
                                        </p:tgtEl>
                                      </p:cBhvr>
                                    </p:animEffect>
                                    <p:anim calcmode="lin" valueType="num">
                                      <p:cBhvr>
                                        <p:cTn id="74" dur="1822" tmFilter="0,0; 0.14,0.36; 0.43,0.73; 0.71,0.91; 1.0,1.0">
                                          <p:stCondLst>
                                            <p:cond delay="0"/>
                                          </p:stCondLst>
                                        </p:cTn>
                                        <p:tgtEl>
                                          <p:spTgt spid="6">
                                            <p:graphicEl>
                                              <a:dgm id="{5D0BF85C-73EC-4DAE-85F1-460932563D51}"/>
                                            </p:graphic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6">
                                            <p:graphicEl>
                                              <a:dgm id="{5D0BF85C-73EC-4DAE-85F1-460932563D51}"/>
                                            </p:graphic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6">
                                            <p:graphicEl>
                                              <a:dgm id="{5D0BF85C-73EC-4DAE-85F1-460932563D51}"/>
                                            </p:graphic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6">
                                            <p:graphicEl>
                                              <a:dgm id="{5D0BF85C-73EC-4DAE-85F1-460932563D51}"/>
                                            </p:graphic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6">
                                            <p:graphicEl>
                                              <a:dgm id="{5D0BF85C-73EC-4DAE-85F1-460932563D51}"/>
                                            </p:graphic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6">
                                            <p:graphicEl>
                                              <a:dgm id="{5D0BF85C-73EC-4DAE-85F1-460932563D51}"/>
                                            </p:graphicEl>
                                          </p:spTgt>
                                        </p:tgtEl>
                                      </p:cBhvr>
                                      <p:to x="100000" y="60000"/>
                                    </p:animScale>
                                    <p:animScale>
                                      <p:cBhvr>
                                        <p:cTn id="80" dur="166" decel="50000">
                                          <p:stCondLst>
                                            <p:cond delay="676"/>
                                          </p:stCondLst>
                                        </p:cTn>
                                        <p:tgtEl>
                                          <p:spTgt spid="6">
                                            <p:graphicEl>
                                              <a:dgm id="{5D0BF85C-73EC-4DAE-85F1-460932563D51}"/>
                                            </p:graphicEl>
                                          </p:spTgt>
                                        </p:tgtEl>
                                      </p:cBhvr>
                                      <p:to x="100000" y="100000"/>
                                    </p:animScale>
                                    <p:animScale>
                                      <p:cBhvr>
                                        <p:cTn id="81" dur="26">
                                          <p:stCondLst>
                                            <p:cond delay="1312"/>
                                          </p:stCondLst>
                                        </p:cTn>
                                        <p:tgtEl>
                                          <p:spTgt spid="6">
                                            <p:graphicEl>
                                              <a:dgm id="{5D0BF85C-73EC-4DAE-85F1-460932563D51}"/>
                                            </p:graphicEl>
                                          </p:spTgt>
                                        </p:tgtEl>
                                      </p:cBhvr>
                                      <p:to x="100000" y="80000"/>
                                    </p:animScale>
                                    <p:animScale>
                                      <p:cBhvr>
                                        <p:cTn id="82" dur="166" decel="50000">
                                          <p:stCondLst>
                                            <p:cond delay="1338"/>
                                          </p:stCondLst>
                                        </p:cTn>
                                        <p:tgtEl>
                                          <p:spTgt spid="6">
                                            <p:graphicEl>
                                              <a:dgm id="{5D0BF85C-73EC-4DAE-85F1-460932563D51}"/>
                                            </p:graphicEl>
                                          </p:spTgt>
                                        </p:tgtEl>
                                      </p:cBhvr>
                                      <p:to x="100000" y="100000"/>
                                    </p:animScale>
                                    <p:animScale>
                                      <p:cBhvr>
                                        <p:cTn id="83" dur="26">
                                          <p:stCondLst>
                                            <p:cond delay="1642"/>
                                          </p:stCondLst>
                                        </p:cTn>
                                        <p:tgtEl>
                                          <p:spTgt spid="6">
                                            <p:graphicEl>
                                              <a:dgm id="{5D0BF85C-73EC-4DAE-85F1-460932563D51}"/>
                                            </p:graphicEl>
                                          </p:spTgt>
                                        </p:tgtEl>
                                      </p:cBhvr>
                                      <p:to x="100000" y="90000"/>
                                    </p:animScale>
                                    <p:animScale>
                                      <p:cBhvr>
                                        <p:cTn id="84" dur="166" decel="50000">
                                          <p:stCondLst>
                                            <p:cond delay="1668"/>
                                          </p:stCondLst>
                                        </p:cTn>
                                        <p:tgtEl>
                                          <p:spTgt spid="6">
                                            <p:graphicEl>
                                              <a:dgm id="{5D0BF85C-73EC-4DAE-85F1-460932563D51}"/>
                                            </p:graphicEl>
                                          </p:spTgt>
                                        </p:tgtEl>
                                      </p:cBhvr>
                                      <p:to x="100000" y="100000"/>
                                    </p:animScale>
                                    <p:animScale>
                                      <p:cBhvr>
                                        <p:cTn id="85" dur="26">
                                          <p:stCondLst>
                                            <p:cond delay="1808"/>
                                          </p:stCondLst>
                                        </p:cTn>
                                        <p:tgtEl>
                                          <p:spTgt spid="6">
                                            <p:graphicEl>
                                              <a:dgm id="{5D0BF85C-73EC-4DAE-85F1-460932563D51}"/>
                                            </p:graphicEl>
                                          </p:spTgt>
                                        </p:tgtEl>
                                      </p:cBhvr>
                                      <p:to x="100000" y="95000"/>
                                    </p:animScale>
                                    <p:animScale>
                                      <p:cBhvr>
                                        <p:cTn id="86" dur="166" decel="50000">
                                          <p:stCondLst>
                                            <p:cond delay="1834"/>
                                          </p:stCondLst>
                                        </p:cTn>
                                        <p:tgtEl>
                                          <p:spTgt spid="6">
                                            <p:graphicEl>
                                              <a:dgm id="{5D0BF85C-73EC-4DAE-85F1-460932563D51}"/>
                                            </p:graphicEl>
                                          </p:spTgt>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6">
                                            <p:graphicEl>
                                              <a:dgm id="{C00CCAAB-5D30-4D05-B29D-610EA00EF5EB}"/>
                                            </p:graphicEl>
                                          </p:spTgt>
                                        </p:tgtEl>
                                        <p:attrNameLst>
                                          <p:attrName>style.visibility</p:attrName>
                                        </p:attrNameLst>
                                      </p:cBhvr>
                                      <p:to>
                                        <p:strVal val="visible"/>
                                      </p:to>
                                    </p:set>
                                    <p:animEffect transition="in" filter="wipe(down)">
                                      <p:cBhvr>
                                        <p:cTn id="89" dur="580">
                                          <p:stCondLst>
                                            <p:cond delay="0"/>
                                          </p:stCondLst>
                                        </p:cTn>
                                        <p:tgtEl>
                                          <p:spTgt spid="6">
                                            <p:graphicEl>
                                              <a:dgm id="{C00CCAAB-5D30-4D05-B29D-610EA00EF5EB}"/>
                                            </p:graphicEl>
                                          </p:spTgt>
                                        </p:tgtEl>
                                      </p:cBhvr>
                                    </p:animEffect>
                                    <p:anim calcmode="lin" valueType="num">
                                      <p:cBhvr>
                                        <p:cTn id="90" dur="1822" tmFilter="0,0; 0.14,0.36; 0.43,0.73; 0.71,0.91; 1.0,1.0">
                                          <p:stCondLst>
                                            <p:cond delay="0"/>
                                          </p:stCondLst>
                                        </p:cTn>
                                        <p:tgtEl>
                                          <p:spTgt spid="6">
                                            <p:graphicEl>
                                              <a:dgm id="{C00CCAAB-5D30-4D05-B29D-610EA00EF5EB}"/>
                                            </p:graphic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6">
                                            <p:graphicEl>
                                              <a:dgm id="{C00CCAAB-5D30-4D05-B29D-610EA00EF5EB}"/>
                                            </p:graphic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6">
                                            <p:graphicEl>
                                              <a:dgm id="{C00CCAAB-5D30-4D05-B29D-610EA00EF5EB}"/>
                                            </p:graphic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6">
                                            <p:graphicEl>
                                              <a:dgm id="{C00CCAAB-5D30-4D05-B29D-610EA00EF5EB}"/>
                                            </p:graphic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6">
                                            <p:graphicEl>
                                              <a:dgm id="{C00CCAAB-5D30-4D05-B29D-610EA00EF5EB}"/>
                                            </p:graphic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6">
                                            <p:graphicEl>
                                              <a:dgm id="{C00CCAAB-5D30-4D05-B29D-610EA00EF5EB}"/>
                                            </p:graphicEl>
                                          </p:spTgt>
                                        </p:tgtEl>
                                      </p:cBhvr>
                                      <p:to x="100000" y="60000"/>
                                    </p:animScale>
                                    <p:animScale>
                                      <p:cBhvr>
                                        <p:cTn id="96" dur="166" decel="50000">
                                          <p:stCondLst>
                                            <p:cond delay="676"/>
                                          </p:stCondLst>
                                        </p:cTn>
                                        <p:tgtEl>
                                          <p:spTgt spid="6">
                                            <p:graphicEl>
                                              <a:dgm id="{C00CCAAB-5D30-4D05-B29D-610EA00EF5EB}"/>
                                            </p:graphicEl>
                                          </p:spTgt>
                                        </p:tgtEl>
                                      </p:cBhvr>
                                      <p:to x="100000" y="100000"/>
                                    </p:animScale>
                                    <p:animScale>
                                      <p:cBhvr>
                                        <p:cTn id="97" dur="26">
                                          <p:stCondLst>
                                            <p:cond delay="1312"/>
                                          </p:stCondLst>
                                        </p:cTn>
                                        <p:tgtEl>
                                          <p:spTgt spid="6">
                                            <p:graphicEl>
                                              <a:dgm id="{C00CCAAB-5D30-4D05-B29D-610EA00EF5EB}"/>
                                            </p:graphicEl>
                                          </p:spTgt>
                                        </p:tgtEl>
                                      </p:cBhvr>
                                      <p:to x="100000" y="80000"/>
                                    </p:animScale>
                                    <p:animScale>
                                      <p:cBhvr>
                                        <p:cTn id="98" dur="166" decel="50000">
                                          <p:stCondLst>
                                            <p:cond delay="1338"/>
                                          </p:stCondLst>
                                        </p:cTn>
                                        <p:tgtEl>
                                          <p:spTgt spid="6">
                                            <p:graphicEl>
                                              <a:dgm id="{C00CCAAB-5D30-4D05-B29D-610EA00EF5EB}"/>
                                            </p:graphicEl>
                                          </p:spTgt>
                                        </p:tgtEl>
                                      </p:cBhvr>
                                      <p:to x="100000" y="100000"/>
                                    </p:animScale>
                                    <p:animScale>
                                      <p:cBhvr>
                                        <p:cTn id="99" dur="26">
                                          <p:stCondLst>
                                            <p:cond delay="1642"/>
                                          </p:stCondLst>
                                        </p:cTn>
                                        <p:tgtEl>
                                          <p:spTgt spid="6">
                                            <p:graphicEl>
                                              <a:dgm id="{C00CCAAB-5D30-4D05-B29D-610EA00EF5EB}"/>
                                            </p:graphicEl>
                                          </p:spTgt>
                                        </p:tgtEl>
                                      </p:cBhvr>
                                      <p:to x="100000" y="90000"/>
                                    </p:animScale>
                                    <p:animScale>
                                      <p:cBhvr>
                                        <p:cTn id="100" dur="166" decel="50000">
                                          <p:stCondLst>
                                            <p:cond delay="1668"/>
                                          </p:stCondLst>
                                        </p:cTn>
                                        <p:tgtEl>
                                          <p:spTgt spid="6">
                                            <p:graphicEl>
                                              <a:dgm id="{C00CCAAB-5D30-4D05-B29D-610EA00EF5EB}"/>
                                            </p:graphicEl>
                                          </p:spTgt>
                                        </p:tgtEl>
                                      </p:cBhvr>
                                      <p:to x="100000" y="100000"/>
                                    </p:animScale>
                                    <p:animScale>
                                      <p:cBhvr>
                                        <p:cTn id="101" dur="26">
                                          <p:stCondLst>
                                            <p:cond delay="1808"/>
                                          </p:stCondLst>
                                        </p:cTn>
                                        <p:tgtEl>
                                          <p:spTgt spid="6">
                                            <p:graphicEl>
                                              <a:dgm id="{C00CCAAB-5D30-4D05-B29D-610EA00EF5EB}"/>
                                            </p:graphicEl>
                                          </p:spTgt>
                                        </p:tgtEl>
                                      </p:cBhvr>
                                      <p:to x="100000" y="95000"/>
                                    </p:animScale>
                                    <p:animScale>
                                      <p:cBhvr>
                                        <p:cTn id="102" dur="166" decel="50000">
                                          <p:stCondLst>
                                            <p:cond delay="1834"/>
                                          </p:stCondLst>
                                        </p:cTn>
                                        <p:tgtEl>
                                          <p:spTgt spid="6">
                                            <p:graphicEl>
                                              <a:dgm id="{C00CCAAB-5D30-4D05-B29D-610EA00EF5EB}"/>
                                            </p:graphicEl>
                                          </p:spTgt>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6">
                                            <p:graphicEl>
                                              <a:dgm id="{0C450413-CE80-4E30-AE29-E15FA87BCCF2}"/>
                                            </p:graphicEl>
                                          </p:spTgt>
                                        </p:tgtEl>
                                        <p:attrNameLst>
                                          <p:attrName>style.visibility</p:attrName>
                                        </p:attrNameLst>
                                      </p:cBhvr>
                                      <p:to>
                                        <p:strVal val="visible"/>
                                      </p:to>
                                    </p:set>
                                    <p:animEffect transition="in" filter="wipe(down)">
                                      <p:cBhvr>
                                        <p:cTn id="105" dur="580">
                                          <p:stCondLst>
                                            <p:cond delay="0"/>
                                          </p:stCondLst>
                                        </p:cTn>
                                        <p:tgtEl>
                                          <p:spTgt spid="6">
                                            <p:graphicEl>
                                              <a:dgm id="{0C450413-CE80-4E30-AE29-E15FA87BCCF2}"/>
                                            </p:graphicEl>
                                          </p:spTgt>
                                        </p:tgtEl>
                                      </p:cBhvr>
                                    </p:animEffect>
                                    <p:anim calcmode="lin" valueType="num">
                                      <p:cBhvr>
                                        <p:cTn id="106" dur="1822" tmFilter="0,0; 0.14,0.36; 0.43,0.73; 0.71,0.91; 1.0,1.0">
                                          <p:stCondLst>
                                            <p:cond delay="0"/>
                                          </p:stCondLst>
                                        </p:cTn>
                                        <p:tgtEl>
                                          <p:spTgt spid="6">
                                            <p:graphicEl>
                                              <a:dgm id="{0C450413-CE80-4E30-AE29-E15FA87BCCF2}"/>
                                            </p:graphic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6">
                                            <p:graphicEl>
                                              <a:dgm id="{0C450413-CE80-4E30-AE29-E15FA87BCCF2}"/>
                                            </p:graphic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6">
                                            <p:graphicEl>
                                              <a:dgm id="{0C450413-CE80-4E30-AE29-E15FA87BCCF2}"/>
                                            </p:graphic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6">
                                            <p:graphicEl>
                                              <a:dgm id="{0C450413-CE80-4E30-AE29-E15FA87BCCF2}"/>
                                            </p:graphic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6">
                                            <p:graphicEl>
                                              <a:dgm id="{0C450413-CE80-4E30-AE29-E15FA87BCCF2}"/>
                                            </p:graphic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6">
                                            <p:graphicEl>
                                              <a:dgm id="{0C450413-CE80-4E30-AE29-E15FA87BCCF2}"/>
                                            </p:graphicEl>
                                          </p:spTgt>
                                        </p:tgtEl>
                                      </p:cBhvr>
                                      <p:to x="100000" y="60000"/>
                                    </p:animScale>
                                    <p:animScale>
                                      <p:cBhvr>
                                        <p:cTn id="112" dur="166" decel="50000">
                                          <p:stCondLst>
                                            <p:cond delay="676"/>
                                          </p:stCondLst>
                                        </p:cTn>
                                        <p:tgtEl>
                                          <p:spTgt spid="6">
                                            <p:graphicEl>
                                              <a:dgm id="{0C450413-CE80-4E30-AE29-E15FA87BCCF2}"/>
                                            </p:graphicEl>
                                          </p:spTgt>
                                        </p:tgtEl>
                                      </p:cBhvr>
                                      <p:to x="100000" y="100000"/>
                                    </p:animScale>
                                    <p:animScale>
                                      <p:cBhvr>
                                        <p:cTn id="113" dur="26">
                                          <p:stCondLst>
                                            <p:cond delay="1312"/>
                                          </p:stCondLst>
                                        </p:cTn>
                                        <p:tgtEl>
                                          <p:spTgt spid="6">
                                            <p:graphicEl>
                                              <a:dgm id="{0C450413-CE80-4E30-AE29-E15FA87BCCF2}"/>
                                            </p:graphicEl>
                                          </p:spTgt>
                                        </p:tgtEl>
                                      </p:cBhvr>
                                      <p:to x="100000" y="80000"/>
                                    </p:animScale>
                                    <p:animScale>
                                      <p:cBhvr>
                                        <p:cTn id="114" dur="166" decel="50000">
                                          <p:stCondLst>
                                            <p:cond delay="1338"/>
                                          </p:stCondLst>
                                        </p:cTn>
                                        <p:tgtEl>
                                          <p:spTgt spid="6">
                                            <p:graphicEl>
                                              <a:dgm id="{0C450413-CE80-4E30-AE29-E15FA87BCCF2}"/>
                                            </p:graphicEl>
                                          </p:spTgt>
                                        </p:tgtEl>
                                      </p:cBhvr>
                                      <p:to x="100000" y="100000"/>
                                    </p:animScale>
                                    <p:animScale>
                                      <p:cBhvr>
                                        <p:cTn id="115" dur="26">
                                          <p:stCondLst>
                                            <p:cond delay="1642"/>
                                          </p:stCondLst>
                                        </p:cTn>
                                        <p:tgtEl>
                                          <p:spTgt spid="6">
                                            <p:graphicEl>
                                              <a:dgm id="{0C450413-CE80-4E30-AE29-E15FA87BCCF2}"/>
                                            </p:graphicEl>
                                          </p:spTgt>
                                        </p:tgtEl>
                                      </p:cBhvr>
                                      <p:to x="100000" y="90000"/>
                                    </p:animScale>
                                    <p:animScale>
                                      <p:cBhvr>
                                        <p:cTn id="116" dur="166" decel="50000">
                                          <p:stCondLst>
                                            <p:cond delay="1668"/>
                                          </p:stCondLst>
                                        </p:cTn>
                                        <p:tgtEl>
                                          <p:spTgt spid="6">
                                            <p:graphicEl>
                                              <a:dgm id="{0C450413-CE80-4E30-AE29-E15FA87BCCF2}"/>
                                            </p:graphicEl>
                                          </p:spTgt>
                                        </p:tgtEl>
                                      </p:cBhvr>
                                      <p:to x="100000" y="100000"/>
                                    </p:animScale>
                                    <p:animScale>
                                      <p:cBhvr>
                                        <p:cTn id="117" dur="26">
                                          <p:stCondLst>
                                            <p:cond delay="1808"/>
                                          </p:stCondLst>
                                        </p:cTn>
                                        <p:tgtEl>
                                          <p:spTgt spid="6">
                                            <p:graphicEl>
                                              <a:dgm id="{0C450413-CE80-4E30-AE29-E15FA87BCCF2}"/>
                                            </p:graphicEl>
                                          </p:spTgt>
                                        </p:tgtEl>
                                      </p:cBhvr>
                                      <p:to x="100000" y="95000"/>
                                    </p:animScale>
                                    <p:animScale>
                                      <p:cBhvr>
                                        <p:cTn id="118" dur="166" decel="50000">
                                          <p:stCondLst>
                                            <p:cond delay="1834"/>
                                          </p:stCondLst>
                                        </p:cTn>
                                        <p:tgtEl>
                                          <p:spTgt spid="6">
                                            <p:graphicEl>
                                              <a:dgm id="{0C450413-CE80-4E30-AE29-E15FA87BCCF2}"/>
                                            </p:graphicEl>
                                          </p:spTgt>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6">
                                            <p:graphicEl>
                                              <a:dgm id="{01E628AC-ADAB-4899-A068-2EC937B13548}"/>
                                            </p:graphicEl>
                                          </p:spTgt>
                                        </p:tgtEl>
                                        <p:attrNameLst>
                                          <p:attrName>style.visibility</p:attrName>
                                        </p:attrNameLst>
                                      </p:cBhvr>
                                      <p:to>
                                        <p:strVal val="visible"/>
                                      </p:to>
                                    </p:set>
                                    <p:animEffect transition="in" filter="wipe(down)">
                                      <p:cBhvr>
                                        <p:cTn id="121" dur="580">
                                          <p:stCondLst>
                                            <p:cond delay="0"/>
                                          </p:stCondLst>
                                        </p:cTn>
                                        <p:tgtEl>
                                          <p:spTgt spid="6">
                                            <p:graphicEl>
                                              <a:dgm id="{01E628AC-ADAB-4899-A068-2EC937B13548}"/>
                                            </p:graphicEl>
                                          </p:spTgt>
                                        </p:tgtEl>
                                      </p:cBhvr>
                                    </p:animEffect>
                                    <p:anim calcmode="lin" valueType="num">
                                      <p:cBhvr>
                                        <p:cTn id="122" dur="1822" tmFilter="0,0; 0.14,0.36; 0.43,0.73; 0.71,0.91; 1.0,1.0">
                                          <p:stCondLst>
                                            <p:cond delay="0"/>
                                          </p:stCondLst>
                                        </p:cTn>
                                        <p:tgtEl>
                                          <p:spTgt spid="6">
                                            <p:graphicEl>
                                              <a:dgm id="{01E628AC-ADAB-4899-A068-2EC937B13548}"/>
                                            </p:graphic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6">
                                            <p:graphicEl>
                                              <a:dgm id="{01E628AC-ADAB-4899-A068-2EC937B13548}"/>
                                            </p:graphic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6">
                                            <p:graphicEl>
                                              <a:dgm id="{01E628AC-ADAB-4899-A068-2EC937B13548}"/>
                                            </p:graphic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6">
                                            <p:graphicEl>
                                              <a:dgm id="{01E628AC-ADAB-4899-A068-2EC937B13548}"/>
                                            </p:graphic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6">
                                            <p:graphicEl>
                                              <a:dgm id="{01E628AC-ADAB-4899-A068-2EC937B13548}"/>
                                            </p:graphic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6">
                                            <p:graphicEl>
                                              <a:dgm id="{01E628AC-ADAB-4899-A068-2EC937B13548}"/>
                                            </p:graphicEl>
                                          </p:spTgt>
                                        </p:tgtEl>
                                      </p:cBhvr>
                                      <p:to x="100000" y="60000"/>
                                    </p:animScale>
                                    <p:animScale>
                                      <p:cBhvr>
                                        <p:cTn id="128" dur="166" decel="50000">
                                          <p:stCondLst>
                                            <p:cond delay="676"/>
                                          </p:stCondLst>
                                        </p:cTn>
                                        <p:tgtEl>
                                          <p:spTgt spid="6">
                                            <p:graphicEl>
                                              <a:dgm id="{01E628AC-ADAB-4899-A068-2EC937B13548}"/>
                                            </p:graphicEl>
                                          </p:spTgt>
                                        </p:tgtEl>
                                      </p:cBhvr>
                                      <p:to x="100000" y="100000"/>
                                    </p:animScale>
                                    <p:animScale>
                                      <p:cBhvr>
                                        <p:cTn id="129" dur="26">
                                          <p:stCondLst>
                                            <p:cond delay="1312"/>
                                          </p:stCondLst>
                                        </p:cTn>
                                        <p:tgtEl>
                                          <p:spTgt spid="6">
                                            <p:graphicEl>
                                              <a:dgm id="{01E628AC-ADAB-4899-A068-2EC937B13548}"/>
                                            </p:graphicEl>
                                          </p:spTgt>
                                        </p:tgtEl>
                                      </p:cBhvr>
                                      <p:to x="100000" y="80000"/>
                                    </p:animScale>
                                    <p:animScale>
                                      <p:cBhvr>
                                        <p:cTn id="130" dur="166" decel="50000">
                                          <p:stCondLst>
                                            <p:cond delay="1338"/>
                                          </p:stCondLst>
                                        </p:cTn>
                                        <p:tgtEl>
                                          <p:spTgt spid="6">
                                            <p:graphicEl>
                                              <a:dgm id="{01E628AC-ADAB-4899-A068-2EC937B13548}"/>
                                            </p:graphicEl>
                                          </p:spTgt>
                                        </p:tgtEl>
                                      </p:cBhvr>
                                      <p:to x="100000" y="100000"/>
                                    </p:animScale>
                                    <p:animScale>
                                      <p:cBhvr>
                                        <p:cTn id="131" dur="26">
                                          <p:stCondLst>
                                            <p:cond delay="1642"/>
                                          </p:stCondLst>
                                        </p:cTn>
                                        <p:tgtEl>
                                          <p:spTgt spid="6">
                                            <p:graphicEl>
                                              <a:dgm id="{01E628AC-ADAB-4899-A068-2EC937B13548}"/>
                                            </p:graphicEl>
                                          </p:spTgt>
                                        </p:tgtEl>
                                      </p:cBhvr>
                                      <p:to x="100000" y="90000"/>
                                    </p:animScale>
                                    <p:animScale>
                                      <p:cBhvr>
                                        <p:cTn id="132" dur="166" decel="50000">
                                          <p:stCondLst>
                                            <p:cond delay="1668"/>
                                          </p:stCondLst>
                                        </p:cTn>
                                        <p:tgtEl>
                                          <p:spTgt spid="6">
                                            <p:graphicEl>
                                              <a:dgm id="{01E628AC-ADAB-4899-A068-2EC937B13548}"/>
                                            </p:graphicEl>
                                          </p:spTgt>
                                        </p:tgtEl>
                                      </p:cBhvr>
                                      <p:to x="100000" y="100000"/>
                                    </p:animScale>
                                    <p:animScale>
                                      <p:cBhvr>
                                        <p:cTn id="133" dur="26">
                                          <p:stCondLst>
                                            <p:cond delay="1808"/>
                                          </p:stCondLst>
                                        </p:cTn>
                                        <p:tgtEl>
                                          <p:spTgt spid="6">
                                            <p:graphicEl>
                                              <a:dgm id="{01E628AC-ADAB-4899-A068-2EC937B13548}"/>
                                            </p:graphicEl>
                                          </p:spTgt>
                                        </p:tgtEl>
                                      </p:cBhvr>
                                      <p:to x="100000" y="95000"/>
                                    </p:animScale>
                                    <p:animScale>
                                      <p:cBhvr>
                                        <p:cTn id="134" dur="166" decel="50000">
                                          <p:stCondLst>
                                            <p:cond delay="1834"/>
                                          </p:stCondLst>
                                        </p:cTn>
                                        <p:tgtEl>
                                          <p:spTgt spid="6">
                                            <p:graphicEl>
                                              <a:dgm id="{01E628AC-ADAB-4899-A068-2EC937B13548}"/>
                                            </p:graphic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43">
                                            <p:graphicEl>
                                              <a:dgm id="{01B2268E-7D0B-4EFC-ADAF-0FBFECB365B4}"/>
                                            </p:graphicEl>
                                          </p:spTgt>
                                        </p:tgtEl>
                                        <p:attrNameLst>
                                          <p:attrName>style.visibility</p:attrName>
                                        </p:attrNameLst>
                                      </p:cBhvr>
                                      <p:to>
                                        <p:strVal val="visible"/>
                                      </p:to>
                                    </p:set>
                                    <p:anim calcmode="lin" valueType="num">
                                      <p:cBhvr additive="base">
                                        <p:cTn id="139" dur="500" fill="hold"/>
                                        <p:tgtEl>
                                          <p:spTgt spid="43">
                                            <p:graphicEl>
                                              <a:dgm id="{01B2268E-7D0B-4EFC-ADAF-0FBFECB365B4}"/>
                                            </p:graphicEl>
                                          </p:spTgt>
                                        </p:tgtEl>
                                        <p:attrNameLst>
                                          <p:attrName>ppt_x</p:attrName>
                                        </p:attrNameLst>
                                      </p:cBhvr>
                                      <p:tavLst>
                                        <p:tav tm="0">
                                          <p:val>
                                            <p:strVal val="#ppt_x"/>
                                          </p:val>
                                        </p:tav>
                                        <p:tav tm="100000">
                                          <p:val>
                                            <p:strVal val="#ppt_x"/>
                                          </p:val>
                                        </p:tav>
                                      </p:tavLst>
                                    </p:anim>
                                    <p:anim calcmode="lin" valueType="num">
                                      <p:cBhvr additive="base">
                                        <p:cTn id="140" dur="500" fill="hold"/>
                                        <p:tgtEl>
                                          <p:spTgt spid="43">
                                            <p:graphicEl>
                                              <a:dgm id="{01B2268E-7D0B-4EFC-ADAF-0FBFECB365B4}"/>
                                            </p:graphicEl>
                                          </p:spTgt>
                                        </p:tgtEl>
                                        <p:attrNameLst>
                                          <p:attrName>ppt_y</p:attrName>
                                        </p:attrNameLst>
                                      </p:cBhvr>
                                      <p:tavLst>
                                        <p:tav tm="0">
                                          <p:val>
                                            <p:strVal val="1+#ppt_h/2"/>
                                          </p:val>
                                        </p:tav>
                                        <p:tav tm="100000">
                                          <p:val>
                                            <p:strVal val="#ppt_y"/>
                                          </p:val>
                                        </p:tav>
                                      </p:tavLst>
                                    </p:anim>
                                  </p:childTnLst>
                                </p:cTn>
                              </p:par>
                              <p:par>
                                <p:cTn id="141" presetID="2" presetClass="entr" presetSubtype="4" fill="hold" grpId="0" nodeType="withEffect">
                                  <p:stCondLst>
                                    <p:cond delay="0"/>
                                  </p:stCondLst>
                                  <p:childTnLst>
                                    <p:set>
                                      <p:cBhvr>
                                        <p:cTn id="142" dur="1" fill="hold">
                                          <p:stCondLst>
                                            <p:cond delay="0"/>
                                          </p:stCondLst>
                                        </p:cTn>
                                        <p:tgtEl>
                                          <p:spTgt spid="43">
                                            <p:graphicEl>
                                              <a:dgm id="{F8F0518A-687E-403A-94C4-D571C69C84CE}"/>
                                            </p:graphicEl>
                                          </p:spTgt>
                                        </p:tgtEl>
                                        <p:attrNameLst>
                                          <p:attrName>style.visibility</p:attrName>
                                        </p:attrNameLst>
                                      </p:cBhvr>
                                      <p:to>
                                        <p:strVal val="visible"/>
                                      </p:to>
                                    </p:set>
                                    <p:anim calcmode="lin" valueType="num">
                                      <p:cBhvr additive="base">
                                        <p:cTn id="143" dur="500" fill="hold"/>
                                        <p:tgtEl>
                                          <p:spTgt spid="43">
                                            <p:graphicEl>
                                              <a:dgm id="{F8F0518A-687E-403A-94C4-D571C69C84CE}"/>
                                            </p:graphicEl>
                                          </p:spTgt>
                                        </p:tgtEl>
                                        <p:attrNameLst>
                                          <p:attrName>ppt_x</p:attrName>
                                        </p:attrNameLst>
                                      </p:cBhvr>
                                      <p:tavLst>
                                        <p:tav tm="0">
                                          <p:val>
                                            <p:strVal val="#ppt_x"/>
                                          </p:val>
                                        </p:tav>
                                        <p:tav tm="100000">
                                          <p:val>
                                            <p:strVal val="#ppt_x"/>
                                          </p:val>
                                        </p:tav>
                                      </p:tavLst>
                                    </p:anim>
                                    <p:anim calcmode="lin" valueType="num">
                                      <p:cBhvr additive="base">
                                        <p:cTn id="144" dur="500" fill="hold"/>
                                        <p:tgtEl>
                                          <p:spTgt spid="43">
                                            <p:graphicEl>
                                              <a:dgm id="{F8F0518A-687E-403A-94C4-D571C69C84CE}"/>
                                            </p:graphicEl>
                                          </p:spTgt>
                                        </p:tgtEl>
                                        <p:attrNameLst>
                                          <p:attrName>ppt_y</p:attrName>
                                        </p:attrNameLst>
                                      </p:cBhvr>
                                      <p:tavLst>
                                        <p:tav tm="0">
                                          <p:val>
                                            <p:strVal val="1+#ppt_h/2"/>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2" presetClass="entr" presetSubtype="4" fill="hold" grpId="0" nodeType="clickEffect">
                                  <p:stCondLst>
                                    <p:cond delay="0"/>
                                  </p:stCondLst>
                                  <p:childTnLst>
                                    <p:set>
                                      <p:cBhvr>
                                        <p:cTn id="148" dur="1" fill="hold">
                                          <p:stCondLst>
                                            <p:cond delay="0"/>
                                          </p:stCondLst>
                                        </p:cTn>
                                        <p:tgtEl>
                                          <p:spTgt spid="43">
                                            <p:graphicEl>
                                              <a:dgm id="{8092706C-5770-407B-8FA7-587A2433F8E1}"/>
                                            </p:graphicEl>
                                          </p:spTgt>
                                        </p:tgtEl>
                                        <p:attrNameLst>
                                          <p:attrName>style.visibility</p:attrName>
                                        </p:attrNameLst>
                                      </p:cBhvr>
                                      <p:to>
                                        <p:strVal val="visible"/>
                                      </p:to>
                                    </p:set>
                                    <p:anim calcmode="lin" valueType="num">
                                      <p:cBhvr additive="base">
                                        <p:cTn id="149" dur="500" fill="hold"/>
                                        <p:tgtEl>
                                          <p:spTgt spid="43">
                                            <p:graphicEl>
                                              <a:dgm id="{8092706C-5770-407B-8FA7-587A2433F8E1}"/>
                                            </p:graphicEl>
                                          </p:spTgt>
                                        </p:tgtEl>
                                        <p:attrNameLst>
                                          <p:attrName>ppt_x</p:attrName>
                                        </p:attrNameLst>
                                      </p:cBhvr>
                                      <p:tavLst>
                                        <p:tav tm="0">
                                          <p:val>
                                            <p:strVal val="#ppt_x"/>
                                          </p:val>
                                        </p:tav>
                                        <p:tav tm="100000">
                                          <p:val>
                                            <p:strVal val="#ppt_x"/>
                                          </p:val>
                                        </p:tav>
                                      </p:tavLst>
                                    </p:anim>
                                    <p:anim calcmode="lin" valueType="num">
                                      <p:cBhvr additive="base">
                                        <p:cTn id="150" dur="500" fill="hold"/>
                                        <p:tgtEl>
                                          <p:spTgt spid="43">
                                            <p:graphicEl>
                                              <a:dgm id="{8092706C-5770-407B-8FA7-587A2433F8E1}"/>
                                            </p:graphicEl>
                                          </p:spTgt>
                                        </p:tgtEl>
                                        <p:attrNameLst>
                                          <p:attrName>ppt_y</p:attrName>
                                        </p:attrNameLst>
                                      </p:cBhvr>
                                      <p:tavLst>
                                        <p:tav tm="0">
                                          <p:val>
                                            <p:strVal val="1+#ppt_h/2"/>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2" presetClass="entr" presetSubtype="4" fill="hold" grpId="0" nodeType="clickEffect">
                                  <p:stCondLst>
                                    <p:cond delay="0"/>
                                  </p:stCondLst>
                                  <p:childTnLst>
                                    <p:set>
                                      <p:cBhvr>
                                        <p:cTn id="154" dur="1" fill="hold">
                                          <p:stCondLst>
                                            <p:cond delay="0"/>
                                          </p:stCondLst>
                                        </p:cTn>
                                        <p:tgtEl>
                                          <p:spTgt spid="43">
                                            <p:graphicEl>
                                              <a:dgm id="{FDEDCE35-AC06-4938-8987-BBEE59E94A29}"/>
                                            </p:graphicEl>
                                          </p:spTgt>
                                        </p:tgtEl>
                                        <p:attrNameLst>
                                          <p:attrName>style.visibility</p:attrName>
                                        </p:attrNameLst>
                                      </p:cBhvr>
                                      <p:to>
                                        <p:strVal val="visible"/>
                                      </p:to>
                                    </p:set>
                                    <p:anim calcmode="lin" valueType="num">
                                      <p:cBhvr additive="base">
                                        <p:cTn id="155" dur="500" fill="hold"/>
                                        <p:tgtEl>
                                          <p:spTgt spid="43">
                                            <p:graphicEl>
                                              <a:dgm id="{FDEDCE35-AC06-4938-8987-BBEE59E94A29}"/>
                                            </p:graphicEl>
                                          </p:spTgt>
                                        </p:tgtEl>
                                        <p:attrNameLst>
                                          <p:attrName>ppt_x</p:attrName>
                                        </p:attrNameLst>
                                      </p:cBhvr>
                                      <p:tavLst>
                                        <p:tav tm="0">
                                          <p:val>
                                            <p:strVal val="#ppt_x"/>
                                          </p:val>
                                        </p:tav>
                                        <p:tav tm="100000">
                                          <p:val>
                                            <p:strVal val="#ppt_x"/>
                                          </p:val>
                                        </p:tav>
                                      </p:tavLst>
                                    </p:anim>
                                    <p:anim calcmode="lin" valueType="num">
                                      <p:cBhvr additive="base">
                                        <p:cTn id="156" dur="500" fill="hold"/>
                                        <p:tgtEl>
                                          <p:spTgt spid="43">
                                            <p:graphicEl>
                                              <a:dgm id="{FDEDCE35-AC06-4938-8987-BBEE59E94A29}"/>
                                            </p:graphicEl>
                                          </p:spTgt>
                                        </p:tgtEl>
                                        <p:attrNameLst>
                                          <p:attrName>ppt_y</p:attrName>
                                        </p:attrNameLst>
                                      </p:cBhvr>
                                      <p:tavLst>
                                        <p:tav tm="0">
                                          <p:val>
                                            <p:strVal val="1+#ppt_h/2"/>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2" presetClass="entr" presetSubtype="4" fill="hold" grpId="0" nodeType="clickEffect">
                                  <p:stCondLst>
                                    <p:cond delay="0"/>
                                  </p:stCondLst>
                                  <p:childTnLst>
                                    <p:set>
                                      <p:cBhvr>
                                        <p:cTn id="160" dur="1" fill="hold">
                                          <p:stCondLst>
                                            <p:cond delay="0"/>
                                          </p:stCondLst>
                                        </p:cTn>
                                        <p:tgtEl>
                                          <p:spTgt spid="43">
                                            <p:graphicEl>
                                              <a:dgm id="{91DBEE04-0B74-4345-9140-63883973C9DE}"/>
                                            </p:graphicEl>
                                          </p:spTgt>
                                        </p:tgtEl>
                                        <p:attrNameLst>
                                          <p:attrName>style.visibility</p:attrName>
                                        </p:attrNameLst>
                                      </p:cBhvr>
                                      <p:to>
                                        <p:strVal val="visible"/>
                                      </p:to>
                                    </p:set>
                                    <p:anim calcmode="lin" valueType="num">
                                      <p:cBhvr additive="base">
                                        <p:cTn id="161" dur="500" fill="hold"/>
                                        <p:tgtEl>
                                          <p:spTgt spid="43">
                                            <p:graphicEl>
                                              <a:dgm id="{91DBEE04-0B74-4345-9140-63883973C9DE}"/>
                                            </p:graphicEl>
                                          </p:spTgt>
                                        </p:tgtEl>
                                        <p:attrNameLst>
                                          <p:attrName>ppt_x</p:attrName>
                                        </p:attrNameLst>
                                      </p:cBhvr>
                                      <p:tavLst>
                                        <p:tav tm="0">
                                          <p:val>
                                            <p:strVal val="#ppt_x"/>
                                          </p:val>
                                        </p:tav>
                                        <p:tav tm="100000">
                                          <p:val>
                                            <p:strVal val="#ppt_x"/>
                                          </p:val>
                                        </p:tav>
                                      </p:tavLst>
                                    </p:anim>
                                    <p:anim calcmode="lin" valueType="num">
                                      <p:cBhvr additive="base">
                                        <p:cTn id="162" dur="500" fill="hold"/>
                                        <p:tgtEl>
                                          <p:spTgt spid="43">
                                            <p:graphicEl>
                                              <a:dgm id="{91DBEE04-0B74-4345-9140-63883973C9DE}"/>
                                            </p:graphicEl>
                                          </p:spTgt>
                                        </p:tgtEl>
                                        <p:attrNameLst>
                                          <p:attrName>ppt_y</p:attrName>
                                        </p:attrNameLst>
                                      </p:cBhvr>
                                      <p:tavLst>
                                        <p:tav tm="0">
                                          <p:val>
                                            <p:strVal val="1+#ppt_h/2"/>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2" presetClass="entr" presetSubtype="4" fill="hold" grpId="0" nodeType="clickEffect">
                                  <p:stCondLst>
                                    <p:cond delay="0"/>
                                  </p:stCondLst>
                                  <p:childTnLst>
                                    <p:set>
                                      <p:cBhvr>
                                        <p:cTn id="166" dur="1" fill="hold">
                                          <p:stCondLst>
                                            <p:cond delay="0"/>
                                          </p:stCondLst>
                                        </p:cTn>
                                        <p:tgtEl>
                                          <p:spTgt spid="43">
                                            <p:graphicEl>
                                              <a:dgm id="{F0990DCF-B69F-4DF0-BFB8-C79C84966295}"/>
                                            </p:graphicEl>
                                          </p:spTgt>
                                        </p:tgtEl>
                                        <p:attrNameLst>
                                          <p:attrName>style.visibility</p:attrName>
                                        </p:attrNameLst>
                                      </p:cBhvr>
                                      <p:to>
                                        <p:strVal val="visible"/>
                                      </p:to>
                                    </p:set>
                                    <p:anim calcmode="lin" valueType="num">
                                      <p:cBhvr additive="base">
                                        <p:cTn id="167" dur="500" fill="hold"/>
                                        <p:tgtEl>
                                          <p:spTgt spid="43">
                                            <p:graphicEl>
                                              <a:dgm id="{F0990DCF-B69F-4DF0-BFB8-C79C84966295}"/>
                                            </p:graphicEl>
                                          </p:spTgt>
                                        </p:tgtEl>
                                        <p:attrNameLst>
                                          <p:attrName>ppt_x</p:attrName>
                                        </p:attrNameLst>
                                      </p:cBhvr>
                                      <p:tavLst>
                                        <p:tav tm="0">
                                          <p:val>
                                            <p:strVal val="#ppt_x"/>
                                          </p:val>
                                        </p:tav>
                                        <p:tav tm="100000">
                                          <p:val>
                                            <p:strVal val="#ppt_x"/>
                                          </p:val>
                                        </p:tav>
                                      </p:tavLst>
                                    </p:anim>
                                    <p:anim calcmode="lin" valueType="num">
                                      <p:cBhvr additive="base">
                                        <p:cTn id="168" dur="500" fill="hold"/>
                                        <p:tgtEl>
                                          <p:spTgt spid="43">
                                            <p:graphicEl>
                                              <a:dgm id="{F0990DCF-B69F-4DF0-BFB8-C79C84966295}"/>
                                            </p:graphicEl>
                                          </p:spTgt>
                                        </p:tgtEl>
                                        <p:attrNameLst>
                                          <p:attrName>ppt_y</p:attrName>
                                        </p:attrNameLst>
                                      </p:cBhvr>
                                      <p:tavLst>
                                        <p:tav tm="0">
                                          <p:val>
                                            <p:strVal val="1+#ppt_h/2"/>
                                          </p:val>
                                        </p:tav>
                                        <p:tav tm="100000">
                                          <p:val>
                                            <p:strVal val="#ppt_y"/>
                                          </p:val>
                                        </p:tav>
                                      </p:tavLst>
                                    </p:anim>
                                  </p:childTnLst>
                                </p:cTn>
                              </p:par>
                            </p:childTnLst>
                          </p:cTn>
                        </p:par>
                      </p:childTnLst>
                    </p:cTn>
                  </p:par>
                  <p:par>
                    <p:cTn id="169" fill="hold">
                      <p:stCondLst>
                        <p:cond delay="indefinite"/>
                      </p:stCondLst>
                      <p:childTnLst>
                        <p:par>
                          <p:cTn id="170" fill="hold">
                            <p:stCondLst>
                              <p:cond delay="0"/>
                            </p:stCondLst>
                            <p:childTnLst>
                              <p:par>
                                <p:cTn id="171" presetID="2" presetClass="entr" presetSubtype="4" fill="hold" grpId="0" nodeType="clickEffect">
                                  <p:stCondLst>
                                    <p:cond delay="0"/>
                                  </p:stCondLst>
                                  <p:childTnLst>
                                    <p:set>
                                      <p:cBhvr>
                                        <p:cTn id="172" dur="1" fill="hold">
                                          <p:stCondLst>
                                            <p:cond delay="0"/>
                                          </p:stCondLst>
                                        </p:cTn>
                                        <p:tgtEl>
                                          <p:spTgt spid="43">
                                            <p:graphicEl>
                                              <a:dgm id="{B0052E75-60A1-46BA-AB37-5F93642215B4}"/>
                                            </p:graphicEl>
                                          </p:spTgt>
                                        </p:tgtEl>
                                        <p:attrNameLst>
                                          <p:attrName>style.visibility</p:attrName>
                                        </p:attrNameLst>
                                      </p:cBhvr>
                                      <p:to>
                                        <p:strVal val="visible"/>
                                      </p:to>
                                    </p:set>
                                    <p:anim calcmode="lin" valueType="num">
                                      <p:cBhvr additive="base">
                                        <p:cTn id="173" dur="500" fill="hold"/>
                                        <p:tgtEl>
                                          <p:spTgt spid="43">
                                            <p:graphicEl>
                                              <a:dgm id="{B0052E75-60A1-46BA-AB37-5F93642215B4}"/>
                                            </p:graphicEl>
                                          </p:spTgt>
                                        </p:tgtEl>
                                        <p:attrNameLst>
                                          <p:attrName>ppt_x</p:attrName>
                                        </p:attrNameLst>
                                      </p:cBhvr>
                                      <p:tavLst>
                                        <p:tav tm="0">
                                          <p:val>
                                            <p:strVal val="#ppt_x"/>
                                          </p:val>
                                        </p:tav>
                                        <p:tav tm="100000">
                                          <p:val>
                                            <p:strVal val="#ppt_x"/>
                                          </p:val>
                                        </p:tav>
                                      </p:tavLst>
                                    </p:anim>
                                    <p:anim calcmode="lin" valueType="num">
                                      <p:cBhvr additive="base">
                                        <p:cTn id="174" dur="500" fill="hold"/>
                                        <p:tgtEl>
                                          <p:spTgt spid="43">
                                            <p:graphicEl>
                                              <a:dgm id="{B0052E75-60A1-46BA-AB37-5F93642215B4}"/>
                                            </p:graphicEl>
                                          </p:spTgt>
                                        </p:tgtEl>
                                        <p:attrNameLst>
                                          <p:attrName>ppt_y</p:attrName>
                                        </p:attrNameLst>
                                      </p:cBhvr>
                                      <p:tavLst>
                                        <p:tav tm="0">
                                          <p:val>
                                            <p:strVal val="1+#ppt_h/2"/>
                                          </p:val>
                                        </p:tav>
                                        <p:tav tm="100000">
                                          <p:val>
                                            <p:strVal val="#ppt_y"/>
                                          </p:val>
                                        </p:tav>
                                      </p:tavLst>
                                    </p:anim>
                                  </p:childTnLst>
                                </p:cTn>
                              </p:par>
                            </p:childTnLst>
                          </p:cTn>
                        </p:par>
                      </p:childTnLst>
                    </p:cTn>
                  </p:par>
                  <p:par>
                    <p:cTn id="175" fill="hold">
                      <p:stCondLst>
                        <p:cond delay="indefinite"/>
                      </p:stCondLst>
                      <p:childTnLst>
                        <p:par>
                          <p:cTn id="176" fill="hold">
                            <p:stCondLst>
                              <p:cond delay="0"/>
                            </p:stCondLst>
                            <p:childTnLst>
                              <p:par>
                                <p:cTn id="177" presetID="2" presetClass="entr" presetSubtype="4" fill="hold" grpId="0" nodeType="clickEffect">
                                  <p:stCondLst>
                                    <p:cond delay="0"/>
                                  </p:stCondLst>
                                  <p:childTnLst>
                                    <p:set>
                                      <p:cBhvr>
                                        <p:cTn id="178" dur="1" fill="hold">
                                          <p:stCondLst>
                                            <p:cond delay="0"/>
                                          </p:stCondLst>
                                        </p:cTn>
                                        <p:tgtEl>
                                          <p:spTgt spid="43">
                                            <p:graphicEl>
                                              <a:dgm id="{B14F0F5A-67AA-4282-BAB5-ACF8D5D6E8D7}"/>
                                            </p:graphicEl>
                                          </p:spTgt>
                                        </p:tgtEl>
                                        <p:attrNameLst>
                                          <p:attrName>style.visibility</p:attrName>
                                        </p:attrNameLst>
                                      </p:cBhvr>
                                      <p:to>
                                        <p:strVal val="visible"/>
                                      </p:to>
                                    </p:set>
                                    <p:anim calcmode="lin" valueType="num">
                                      <p:cBhvr additive="base">
                                        <p:cTn id="179" dur="500" fill="hold"/>
                                        <p:tgtEl>
                                          <p:spTgt spid="43">
                                            <p:graphicEl>
                                              <a:dgm id="{B14F0F5A-67AA-4282-BAB5-ACF8D5D6E8D7}"/>
                                            </p:graphicEl>
                                          </p:spTgt>
                                        </p:tgtEl>
                                        <p:attrNameLst>
                                          <p:attrName>ppt_x</p:attrName>
                                        </p:attrNameLst>
                                      </p:cBhvr>
                                      <p:tavLst>
                                        <p:tav tm="0">
                                          <p:val>
                                            <p:strVal val="#ppt_x"/>
                                          </p:val>
                                        </p:tav>
                                        <p:tav tm="100000">
                                          <p:val>
                                            <p:strVal val="#ppt_x"/>
                                          </p:val>
                                        </p:tav>
                                      </p:tavLst>
                                    </p:anim>
                                    <p:anim calcmode="lin" valueType="num">
                                      <p:cBhvr additive="base">
                                        <p:cTn id="180" dur="500" fill="hold"/>
                                        <p:tgtEl>
                                          <p:spTgt spid="43">
                                            <p:graphicEl>
                                              <a:dgm id="{B14F0F5A-67AA-4282-BAB5-ACF8D5D6E8D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6" grpId="0">
        <p:bldSub>
          <a:bldDgm/>
        </p:bldSub>
      </p:bldGraphic>
      <p:bldGraphic spid="43" grpId="0">
        <p:bldSub>
          <a:bldDgm bld="one"/>
        </p:bldSub>
      </p:bldGraphic>
    </p:bldLst>
  </p:timing>
</p:sld>
</file>

<file path=ppt/theme/theme1.xml><?xml version="1.0" encoding="utf-8"?>
<a:theme xmlns:a="http://schemas.openxmlformats.org/drawingml/2006/main" name="A1 Templat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0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Without Guide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0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PosterPresentations.com-100CMx140CM</Template>
  <TotalTime>6287</TotalTime>
  <Words>997</Words>
  <Application>Microsoft Office PowerPoint</Application>
  <PresentationFormat>Custom</PresentationFormat>
  <Paragraphs>64</Paragraphs>
  <Slides>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B Zar</vt:lpstr>
      <vt:lpstr>Calibri</vt:lpstr>
      <vt:lpstr>Times New Roman</vt:lpstr>
      <vt:lpstr>Trebuchet MS</vt:lpstr>
      <vt:lpstr>Vazir</vt:lpstr>
      <vt:lpstr>A1 Template</vt:lpstr>
      <vt:lpstr>Without Guides</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A1 PowerPoint Presentation</dc:title>
  <dc:subject>Research poster presentation template</dc:subject>
  <dc:creator>PosterPresentations.com</dc:creator>
  <cp:keywords>A1 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Trust.computer</cp:lastModifiedBy>
  <cp:revision>62</cp:revision>
  <dcterms:created xsi:type="dcterms:W3CDTF">2012-02-10T00:21:22Z</dcterms:created>
  <dcterms:modified xsi:type="dcterms:W3CDTF">2025-12-19T12:11:18Z</dcterms:modified>
  <cp:category>Research poster templates</cp:category>
</cp:coreProperties>
</file>